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15"/>
  </p:notesMasterIdLst>
  <p:sldIdLst>
    <p:sldId id="256" r:id="rId2"/>
    <p:sldId id="279" r:id="rId3"/>
    <p:sldId id="280" r:id="rId4"/>
    <p:sldId id="257" r:id="rId5"/>
    <p:sldId id="263" r:id="rId6"/>
    <p:sldId id="265" r:id="rId7"/>
    <p:sldId id="267" r:id="rId8"/>
    <p:sldId id="266" r:id="rId9"/>
    <p:sldId id="261" r:id="rId10"/>
    <p:sldId id="269" r:id="rId11"/>
    <p:sldId id="276" r:id="rId12"/>
    <p:sldId id="275" r:id="rId13"/>
    <p:sldId id="28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94C7C8-7028-445E-963C-F603CD4F4A35}" v="69" dt="2023-04-18T06:27:50.7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4690" autoAdjust="0"/>
  </p:normalViewPr>
  <p:slideViewPr>
    <p:cSldViewPr snapToGrid="0">
      <p:cViewPr varScale="1">
        <p:scale>
          <a:sx n="102" d="100"/>
          <a:sy n="102" d="100"/>
        </p:scale>
        <p:origin x="89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s, Georg" userId="a0210f44-2488-44b9-9609-a716d186dd11" providerId="ADAL" clId="{7494C7C8-7028-445E-963C-F603CD4F4A35}"/>
    <pc:docChg chg="custSel modSld">
      <pc:chgData name="Sans, Georg" userId="a0210f44-2488-44b9-9609-a716d186dd11" providerId="ADAL" clId="{7494C7C8-7028-445E-963C-F603CD4F4A35}" dt="2023-04-18T06:27:50.722" v="73"/>
      <pc:docMkLst>
        <pc:docMk/>
      </pc:docMkLst>
      <pc:sldChg chg="modAnim">
        <pc:chgData name="Sans, Georg" userId="a0210f44-2488-44b9-9609-a716d186dd11" providerId="ADAL" clId="{7494C7C8-7028-445E-963C-F603CD4F4A35}" dt="2023-04-18T06:27:35.079" v="72"/>
        <pc:sldMkLst>
          <pc:docMk/>
          <pc:sldMk cId="2629339076" sldId="257"/>
        </pc:sldMkLst>
      </pc:sldChg>
      <pc:sldChg chg="modAnim">
        <pc:chgData name="Sans, Georg" userId="a0210f44-2488-44b9-9609-a716d186dd11" providerId="ADAL" clId="{7494C7C8-7028-445E-963C-F603CD4F4A35}" dt="2023-04-18T06:27:50.722" v="73"/>
        <pc:sldMkLst>
          <pc:docMk/>
          <pc:sldMk cId="4075495593" sldId="263"/>
        </pc:sldMkLst>
      </pc:sldChg>
      <pc:sldChg chg="modSp">
        <pc:chgData name="Sans, Georg" userId="a0210f44-2488-44b9-9609-a716d186dd11" providerId="ADAL" clId="{7494C7C8-7028-445E-963C-F603CD4F4A35}" dt="2023-04-18T06:26:19.015" v="8" actId="6549"/>
        <pc:sldMkLst>
          <pc:docMk/>
          <pc:sldMk cId="3898620932" sldId="266"/>
        </pc:sldMkLst>
        <pc:spChg chg="mod">
          <ac:chgData name="Sans, Georg" userId="a0210f44-2488-44b9-9609-a716d186dd11" providerId="ADAL" clId="{7494C7C8-7028-445E-963C-F603CD4F4A35}" dt="2023-04-18T06:26:19.015" v="8" actId="6549"/>
          <ac:spMkLst>
            <pc:docMk/>
            <pc:sldMk cId="3898620932" sldId="266"/>
            <ac:spMk id="3" creationId="{00000000-0000-0000-0000-000000000000}"/>
          </ac:spMkLst>
        </pc:spChg>
      </pc:sldChg>
      <pc:sldChg chg="modSp mod">
        <pc:chgData name="Sans, Georg" userId="a0210f44-2488-44b9-9609-a716d186dd11" providerId="ADAL" clId="{7494C7C8-7028-445E-963C-F603CD4F4A35}" dt="2023-04-18T06:26:44.353" v="57" actId="20577"/>
        <pc:sldMkLst>
          <pc:docMk/>
          <pc:sldMk cId="930548840" sldId="282"/>
        </pc:sldMkLst>
        <pc:spChg chg="mod">
          <ac:chgData name="Sans, Georg" userId="a0210f44-2488-44b9-9609-a716d186dd11" providerId="ADAL" clId="{7494C7C8-7028-445E-963C-F603CD4F4A35}" dt="2023-04-18T06:26:44.353" v="57" actId="20577"/>
          <ac:spMkLst>
            <pc:docMk/>
            <pc:sldMk cId="930548840" sldId="282"/>
            <ac:spMk id="3" creationId="{00000000-0000-0000-0000-000000000000}"/>
          </ac:spMkLst>
        </pc:spChg>
      </pc:sldChg>
    </pc:docChg>
  </pc:docChgLst>
  <pc:docChgLst>
    <pc:chgData name="Sans, Georg" userId="a0210f44-2488-44b9-9609-a716d186dd11" providerId="ADAL" clId="{C003FF98-D1FA-0842-A3FF-701408658F35}"/>
    <pc:docChg chg="addSld delSld modSld sldOrd">
      <pc:chgData name="Sans, Georg" userId="a0210f44-2488-44b9-9609-a716d186dd11" providerId="ADAL" clId="{C003FF98-D1FA-0842-A3FF-701408658F35}" dt="2023-04-18T06:06:44.355" v="78" actId="20577"/>
      <pc:docMkLst>
        <pc:docMk/>
      </pc:docMkLst>
      <pc:sldChg chg="modNotesTx">
        <pc:chgData name="Sans, Georg" userId="a0210f44-2488-44b9-9609-a716d186dd11" providerId="ADAL" clId="{C003FF98-D1FA-0842-A3FF-701408658F35}" dt="2023-04-18T05:29:20.160" v="9" actId="20577"/>
        <pc:sldMkLst>
          <pc:docMk/>
          <pc:sldMk cId="2789927546" sldId="256"/>
        </pc:sldMkLst>
      </pc:sldChg>
      <pc:sldChg chg="modNotesTx">
        <pc:chgData name="Sans, Georg" userId="a0210f44-2488-44b9-9609-a716d186dd11" providerId="ADAL" clId="{C003FF98-D1FA-0842-A3FF-701408658F35}" dt="2023-04-18T05:35:29.663" v="20" actId="20577"/>
        <pc:sldMkLst>
          <pc:docMk/>
          <pc:sldMk cId="2629339076" sldId="257"/>
        </pc:sldMkLst>
      </pc:sldChg>
      <pc:sldChg chg="modNotesTx">
        <pc:chgData name="Sans, Georg" userId="a0210f44-2488-44b9-9609-a716d186dd11" providerId="ADAL" clId="{C003FF98-D1FA-0842-A3FF-701408658F35}" dt="2023-04-18T05:46:21.320" v="32" actId="20577"/>
        <pc:sldMkLst>
          <pc:docMk/>
          <pc:sldMk cId="3898620932" sldId="266"/>
        </pc:sldMkLst>
      </pc:sldChg>
      <pc:sldChg chg="modNotesTx">
        <pc:chgData name="Sans, Georg" userId="a0210f44-2488-44b9-9609-a716d186dd11" providerId="ADAL" clId="{C003FF98-D1FA-0842-A3FF-701408658F35}" dt="2023-04-18T05:44:24.427" v="26" actId="20577"/>
        <pc:sldMkLst>
          <pc:docMk/>
          <pc:sldMk cId="3719148469" sldId="267"/>
        </pc:sldMkLst>
      </pc:sldChg>
      <pc:sldChg chg="ord modNotesTx">
        <pc:chgData name="Sans, Georg" userId="a0210f44-2488-44b9-9609-a716d186dd11" providerId="ADAL" clId="{C003FF98-D1FA-0842-A3FF-701408658F35}" dt="2023-04-18T05:55:48.930" v="76" actId="20577"/>
        <pc:sldMkLst>
          <pc:docMk/>
          <pc:sldMk cId="3781239413" sldId="268"/>
        </pc:sldMkLst>
      </pc:sldChg>
      <pc:sldChg chg="modNotesTx">
        <pc:chgData name="Sans, Georg" userId="a0210f44-2488-44b9-9609-a716d186dd11" providerId="ADAL" clId="{C003FF98-D1FA-0842-A3FF-701408658F35}" dt="2023-04-18T06:06:44.355" v="78" actId="20577"/>
        <pc:sldMkLst>
          <pc:docMk/>
          <pc:sldMk cId="3066296056" sldId="275"/>
        </pc:sldMkLst>
      </pc:sldChg>
      <pc:sldChg chg="ord">
        <pc:chgData name="Sans, Georg" userId="a0210f44-2488-44b9-9609-a716d186dd11" providerId="ADAL" clId="{C003FF98-D1FA-0842-A3FF-701408658F35}" dt="2023-04-18T05:31:59.989" v="10" actId="1076"/>
        <pc:sldMkLst>
          <pc:docMk/>
          <pc:sldMk cId="3672107344" sldId="280"/>
        </pc:sldMkLst>
      </pc:sldChg>
      <pc:sldChg chg="add ord">
        <pc:chgData name="Sans, Georg" userId="a0210f44-2488-44b9-9609-a716d186dd11" providerId="ADAL" clId="{C003FF98-D1FA-0842-A3FF-701408658F35}" dt="2023-04-18T05:32:32.827" v="12" actId="1076"/>
        <pc:sldMkLst>
          <pc:docMk/>
          <pc:sldMk cId="3684633481" sldId="281"/>
        </pc:sldMkLst>
      </pc:sldChg>
      <pc:sldChg chg="add">
        <pc:chgData name="Sans, Georg" userId="a0210f44-2488-44b9-9609-a716d186dd11" providerId="ADAL" clId="{C003FF98-D1FA-0842-A3FF-701408658F35}" dt="2023-04-18T05:54:02.829" v="38" actId="22"/>
        <pc:sldMkLst>
          <pc:docMk/>
          <pc:sldMk cId="930548840" sldId="282"/>
        </pc:sldMkLst>
      </pc:sldChg>
      <pc:sldChg chg="add del">
        <pc:chgData name="Sans, Georg" userId="a0210f44-2488-44b9-9609-a716d186dd11" providerId="ADAL" clId="{C003FF98-D1FA-0842-A3FF-701408658F35}" dt="2023-04-18T05:41:36.797" v="21" actId="2696"/>
        <pc:sldMkLst>
          <pc:docMk/>
          <pc:sldMk cId="3305528460" sldId="282"/>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52D444-D907-4C71-AA6D-4E9F41A58B34}" type="doc">
      <dgm:prSet loTypeId="urn:microsoft.com/office/officeart/2005/8/layout/cycle7" loCatId="cycle" qsTypeId="urn:microsoft.com/office/officeart/2005/8/quickstyle/simple1" qsCatId="simple" csTypeId="urn:microsoft.com/office/officeart/2005/8/colors/accent5_3" csCatId="accent5" phldr="1"/>
      <dgm:spPr/>
      <dgm:t>
        <a:bodyPr/>
        <a:lstStyle/>
        <a:p>
          <a:endParaRPr lang="de-DE"/>
        </a:p>
      </dgm:t>
    </dgm:pt>
    <dgm:pt modelId="{C1B18089-BE55-47E2-8E5F-2D09977A1099}">
      <dgm:prSet phldrT="[Text]"/>
      <dgm:spPr/>
      <dgm:t>
        <a:bodyPr/>
        <a:lstStyle/>
        <a:p>
          <a:pPr>
            <a:lnSpc>
              <a:spcPct val="100000"/>
            </a:lnSpc>
            <a:spcAft>
              <a:spcPts val="0"/>
            </a:spcAft>
          </a:pPr>
          <a:r>
            <a:rPr lang="de-DE" b="0" i="0" u="none" dirty="0"/>
            <a:t>Ich sage die Wahrheit – </a:t>
          </a:r>
          <a:br>
            <a:rPr lang="de-DE" b="0" i="0" u="none" dirty="0"/>
          </a:br>
          <a:r>
            <a:rPr lang="de-DE" b="0" i="0" u="none" dirty="0"/>
            <a:t>außer wenn es unbequem ist.</a:t>
          </a:r>
          <a:endParaRPr lang="de-DE" dirty="0"/>
        </a:p>
      </dgm:t>
    </dgm:pt>
    <dgm:pt modelId="{5A4D91BF-195E-41B8-8717-B93B03CF09C2}" type="parTrans" cxnId="{B1B36B2E-9857-4605-8811-EF7433BB41A5}">
      <dgm:prSet/>
      <dgm:spPr/>
      <dgm:t>
        <a:bodyPr/>
        <a:lstStyle/>
        <a:p>
          <a:endParaRPr lang="de-DE"/>
        </a:p>
      </dgm:t>
    </dgm:pt>
    <dgm:pt modelId="{F1D85C01-88A1-4B19-A924-EAC69190B8AE}" type="sibTrans" cxnId="{B1B36B2E-9857-4605-8811-EF7433BB41A5}">
      <dgm:prSet/>
      <dgm:spPr/>
      <dgm:t>
        <a:bodyPr/>
        <a:lstStyle/>
        <a:p>
          <a:endParaRPr lang="de-DE"/>
        </a:p>
      </dgm:t>
    </dgm:pt>
    <dgm:pt modelId="{529B2E3B-AC39-4BC2-922E-7B5CA4591834}">
      <dgm:prSet phldrT="[Text]"/>
      <dgm:spPr/>
      <dgm:t>
        <a:bodyPr/>
        <a:lstStyle/>
        <a:p>
          <a:pPr>
            <a:lnSpc>
              <a:spcPct val="100000"/>
            </a:lnSpc>
            <a:spcAft>
              <a:spcPts val="0"/>
            </a:spcAft>
          </a:pPr>
          <a:r>
            <a:rPr lang="de-DE" dirty="0">
              <a:solidFill>
                <a:schemeClr val="accent5">
                  <a:lumMod val="50000"/>
                </a:schemeClr>
              </a:solidFill>
            </a:rPr>
            <a:t>Ich bin etwas Besonderes!</a:t>
          </a:r>
        </a:p>
      </dgm:t>
    </dgm:pt>
    <dgm:pt modelId="{AEBD1A1F-2CEA-4671-B162-F83928A4AD60}" type="parTrans" cxnId="{76E3F7F2-3047-4227-A35F-34FFD89DD538}">
      <dgm:prSet/>
      <dgm:spPr/>
      <dgm:t>
        <a:bodyPr/>
        <a:lstStyle/>
        <a:p>
          <a:endParaRPr lang="de-DE"/>
        </a:p>
      </dgm:t>
    </dgm:pt>
    <dgm:pt modelId="{6BC44AD3-F5D5-45D5-88F4-659E37EA52B1}" type="sibTrans" cxnId="{76E3F7F2-3047-4227-A35F-34FFD89DD538}">
      <dgm:prSet/>
      <dgm:spPr/>
      <dgm:t>
        <a:bodyPr/>
        <a:lstStyle/>
        <a:p>
          <a:endParaRPr lang="de-DE"/>
        </a:p>
      </dgm:t>
    </dgm:pt>
    <dgm:pt modelId="{5F111921-99B2-4B7E-9A7C-57B7604E1E44}" type="pres">
      <dgm:prSet presAssocID="{C552D444-D907-4C71-AA6D-4E9F41A58B34}" presName="Name0" presStyleCnt="0">
        <dgm:presLayoutVars>
          <dgm:dir/>
          <dgm:resizeHandles val="exact"/>
        </dgm:presLayoutVars>
      </dgm:prSet>
      <dgm:spPr/>
      <dgm:t>
        <a:bodyPr/>
        <a:lstStyle/>
        <a:p>
          <a:endParaRPr lang="de-DE"/>
        </a:p>
      </dgm:t>
    </dgm:pt>
    <dgm:pt modelId="{416617AB-5FEF-4E33-9C42-123A0031AA13}" type="pres">
      <dgm:prSet presAssocID="{C1B18089-BE55-47E2-8E5F-2D09977A1099}" presName="node" presStyleLbl="node1" presStyleIdx="0" presStyleCnt="2" custScaleX="206000">
        <dgm:presLayoutVars>
          <dgm:bulletEnabled val="1"/>
        </dgm:presLayoutVars>
      </dgm:prSet>
      <dgm:spPr/>
      <dgm:t>
        <a:bodyPr/>
        <a:lstStyle/>
        <a:p>
          <a:endParaRPr lang="de-DE"/>
        </a:p>
      </dgm:t>
    </dgm:pt>
    <dgm:pt modelId="{3A02243F-12EE-44B9-93E5-98F3A5242050}" type="pres">
      <dgm:prSet presAssocID="{F1D85C01-88A1-4B19-A924-EAC69190B8AE}" presName="sibTrans" presStyleLbl="sibTrans2D1" presStyleIdx="0" presStyleCnt="2"/>
      <dgm:spPr/>
      <dgm:t>
        <a:bodyPr/>
        <a:lstStyle/>
        <a:p>
          <a:endParaRPr lang="de-DE"/>
        </a:p>
      </dgm:t>
    </dgm:pt>
    <dgm:pt modelId="{3C79F7C9-CCF3-4DEC-9FE6-C999023A5A17}" type="pres">
      <dgm:prSet presAssocID="{F1D85C01-88A1-4B19-A924-EAC69190B8AE}" presName="connectorText" presStyleLbl="sibTrans2D1" presStyleIdx="0" presStyleCnt="2"/>
      <dgm:spPr/>
      <dgm:t>
        <a:bodyPr/>
        <a:lstStyle/>
        <a:p>
          <a:endParaRPr lang="de-DE"/>
        </a:p>
      </dgm:t>
    </dgm:pt>
    <dgm:pt modelId="{2F5811BF-5479-4CD4-9581-B37E6276B90F}" type="pres">
      <dgm:prSet presAssocID="{529B2E3B-AC39-4BC2-922E-7B5CA4591834}" presName="node" presStyleLbl="node1" presStyleIdx="1" presStyleCnt="2" custScaleX="206000">
        <dgm:presLayoutVars>
          <dgm:bulletEnabled val="1"/>
        </dgm:presLayoutVars>
      </dgm:prSet>
      <dgm:spPr/>
      <dgm:t>
        <a:bodyPr/>
        <a:lstStyle/>
        <a:p>
          <a:endParaRPr lang="de-DE"/>
        </a:p>
      </dgm:t>
    </dgm:pt>
    <dgm:pt modelId="{A3445847-5E5A-4684-94CD-15CDF3659C6C}" type="pres">
      <dgm:prSet presAssocID="{6BC44AD3-F5D5-45D5-88F4-659E37EA52B1}" presName="sibTrans" presStyleLbl="sibTrans2D1" presStyleIdx="1" presStyleCnt="2"/>
      <dgm:spPr/>
      <dgm:t>
        <a:bodyPr/>
        <a:lstStyle/>
        <a:p>
          <a:endParaRPr lang="de-DE"/>
        </a:p>
      </dgm:t>
    </dgm:pt>
    <dgm:pt modelId="{58933B17-243A-43CE-A7F6-8DEAE73C90E1}" type="pres">
      <dgm:prSet presAssocID="{6BC44AD3-F5D5-45D5-88F4-659E37EA52B1}" presName="connectorText" presStyleLbl="sibTrans2D1" presStyleIdx="1" presStyleCnt="2"/>
      <dgm:spPr/>
      <dgm:t>
        <a:bodyPr/>
        <a:lstStyle/>
        <a:p>
          <a:endParaRPr lang="de-DE"/>
        </a:p>
      </dgm:t>
    </dgm:pt>
  </dgm:ptLst>
  <dgm:cxnLst>
    <dgm:cxn modelId="{B193F66D-8563-4006-A115-6850BE38FAB9}" type="presOf" srcId="{C552D444-D907-4C71-AA6D-4E9F41A58B34}" destId="{5F111921-99B2-4B7E-9A7C-57B7604E1E44}" srcOrd="0" destOrd="0" presId="urn:microsoft.com/office/officeart/2005/8/layout/cycle7"/>
    <dgm:cxn modelId="{90890EF1-A71E-437E-B24A-EEF4E60692EC}" type="presOf" srcId="{529B2E3B-AC39-4BC2-922E-7B5CA4591834}" destId="{2F5811BF-5479-4CD4-9581-B37E6276B90F}" srcOrd="0" destOrd="0" presId="urn:microsoft.com/office/officeart/2005/8/layout/cycle7"/>
    <dgm:cxn modelId="{D7AD3BD2-CA79-40D5-BCA7-4726831C03FE}" type="presOf" srcId="{C1B18089-BE55-47E2-8E5F-2D09977A1099}" destId="{416617AB-5FEF-4E33-9C42-123A0031AA13}" srcOrd="0" destOrd="0" presId="urn:microsoft.com/office/officeart/2005/8/layout/cycle7"/>
    <dgm:cxn modelId="{B1B36B2E-9857-4605-8811-EF7433BB41A5}" srcId="{C552D444-D907-4C71-AA6D-4E9F41A58B34}" destId="{C1B18089-BE55-47E2-8E5F-2D09977A1099}" srcOrd="0" destOrd="0" parTransId="{5A4D91BF-195E-41B8-8717-B93B03CF09C2}" sibTransId="{F1D85C01-88A1-4B19-A924-EAC69190B8AE}"/>
    <dgm:cxn modelId="{D25728C2-A0F6-49BA-9F6F-0AF744C587D1}" type="presOf" srcId="{F1D85C01-88A1-4B19-A924-EAC69190B8AE}" destId="{3A02243F-12EE-44B9-93E5-98F3A5242050}" srcOrd="0" destOrd="0" presId="urn:microsoft.com/office/officeart/2005/8/layout/cycle7"/>
    <dgm:cxn modelId="{182BAF0B-DAD9-4264-B453-4CBA5E28B0EB}" type="presOf" srcId="{F1D85C01-88A1-4B19-A924-EAC69190B8AE}" destId="{3C79F7C9-CCF3-4DEC-9FE6-C999023A5A17}" srcOrd="1" destOrd="0" presId="urn:microsoft.com/office/officeart/2005/8/layout/cycle7"/>
    <dgm:cxn modelId="{A4A137D7-53B5-4D1E-AB53-14F08E22C329}" type="presOf" srcId="{6BC44AD3-F5D5-45D5-88F4-659E37EA52B1}" destId="{58933B17-243A-43CE-A7F6-8DEAE73C90E1}" srcOrd="1" destOrd="0" presId="urn:microsoft.com/office/officeart/2005/8/layout/cycle7"/>
    <dgm:cxn modelId="{76E3F7F2-3047-4227-A35F-34FFD89DD538}" srcId="{C552D444-D907-4C71-AA6D-4E9F41A58B34}" destId="{529B2E3B-AC39-4BC2-922E-7B5CA4591834}" srcOrd="1" destOrd="0" parTransId="{AEBD1A1F-2CEA-4671-B162-F83928A4AD60}" sibTransId="{6BC44AD3-F5D5-45D5-88F4-659E37EA52B1}"/>
    <dgm:cxn modelId="{D0C96F5F-CEF7-4ED5-B280-0F8AE7CA65E4}" type="presOf" srcId="{6BC44AD3-F5D5-45D5-88F4-659E37EA52B1}" destId="{A3445847-5E5A-4684-94CD-15CDF3659C6C}" srcOrd="0" destOrd="0" presId="urn:microsoft.com/office/officeart/2005/8/layout/cycle7"/>
    <dgm:cxn modelId="{6FF5B195-6866-41DD-8A36-1A068CEDCA93}" type="presParOf" srcId="{5F111921-99B2-4B7E-9A7C-57B7604E1E44}" destId="{416617AB-5FEF-4E33-9C42-123A0031AA13}" srcOrd="0" destOrd="0" presId="urn:microsoft.com/office/officeart/2005/8/layout/cycle7"/>
    <dgm:cxn modelId="{DCA72B40-9394-4124-B145-13AC929CED51}" type="presParOf" srcId="{5F111921-99B2-4B7E-9A7C-57B7604E1E44}" destId="{3A02243F-12EE-44B9-93E5-98F3A5242050}" srcOrd="1" destOrd="0" presId="urn:microsoft.com/office/officeart/2005/8/layout/cycle7"/>
    <dgm:cxn modelId="{7E3AF2AA-6FBC-4AD7-BCF5-09171309D121}" type="presParOf" srcId="{3A02243F-12EE-44B9-93E5-98F3A5242050}" destId="{3C79F7C9-CCF3-4DEC-9FE6-C999023A5A17}" srcOrd="0" destOrd="0" presId="urn:microsoft.com/office/officeart/2005/8/layout/cycle7"/>
    <dgm:cxn modelId="{2694AB99-0F57-48CB-AA54-005774AF0506}" type="presParOf" srcId="{5F111921-99B2-4B7E-9A7C-57B7604E1E44}" destId="{2F5811BF-5479-4CD4-9581-B37E6276B90F}" srcOrd="2" destOrd="0" presId="urn:microsoft.com/office/officeart/2005/8/layout/cycle7"/>
    <dgm:cxn modelId="{D60598BF-DE51-4AF9-95A4-243B22064B69}" type="presParOf" srcId="{5F111921-99B2-4B7E-9A7C-57B7604E1E44}" destId="{A3445847-5E5A-4684-94CD-15CDF3659C6C}" srcOrd="3" destOrd="0" presId="urn:microsoft.com/office/officeart/2005/8/layout/cycle7"/>
    <dgm:cxn modelId="{55E59FD5-235A-461D-AAF8-3F6629AE0114}" type="presParOf" srcId="{A3445847-5E5A-4684-94CD-15CDF3659C6C}" destId="{58933B17-243A-43CE-A7F6-8DEAE73C90E1}"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C55BA5E-4BC2-4D74-B0A1-FAE40A935250}" type="doc">
      <dgm:prSet loTypeId="urn:microsoft.com/office/officeart/2005/8/layout/cycle7" loCatId="cycle" qsTypeId="urn:microsoft.com/office/officeart/2005/8/quickstyle/simple1" qsCatId="simple" csTypeId="urn:microsoft.com/office/officeart/2005/8/colors/accent6_3" csCatId="accent6" phldr="1"/>
      <dgm:spPr/>
      <dgm:t>
        <a:bodyPr/>
        <a:lstStyle/>
        <a:p>
          <a:endParaRPr lang="de-DE"/>
        </a:p>
      </dgm:t>
    </dgm:pt>
    <dgm:pt modelId="{60926433-45D7-4769-A73B-7FDE436CB460}">
      <dgm:prSet phldrT="[Text]"/>
      <dgm:spPr/>
      <dgm:t>
        <a:bodyPr/>
        <a:lstStyle/>
        <a:p>
          <a:r>
            <a:rPr lang="de-DE" b="0" i="0" u="none" dirty="0"/>
            <a:t>Ich sage die Wahrheit – </a:t>
          </a:r>
          <a:br>
            <a:rPr lang="de-DE" b="0" i="0" u="none" dirty="0"/>
          </a:br>
          <a:r>
            <a:rPr lang="de-DE" b="0" i="0" u="none" dirty="0"/>
            <a:t>auch wenn es unbequem ist.</a:t>
          </a:r>
          <a:endParaRPr lang="de-DE" dirty="0"/>
        </a:p>
      </dgm:t>
    </dgm:pt>
    <dgm:pt modelId="{C2B0C569-14B4-481A-A115-3AA64B4AA2BA}" type="parTrans" cxnId="{AB7A3D6D-22A4-4311-9455-1ED1ED1B09AD}">
      <dgm:prSet/>
      <dgm:spPr/>
      <dgm:t>
        <a:bodyPr/>
        <a:lstStyle/>
        <a:p>
          <a:endParaRPr lang="de-DE"/>
        </a:p>
      </dgm:t>
    </dgm:pt>
    <dgm:pt modelId="{D1C55095-E11A-467A-834E-69B8D1D55491}" type="sibTrans" cxnId="{AB7A3D6D-22A4-4311-9455-1ED1ED1B09AD}">
      <dgm:prSet/>
      <dgm:spPr/>
      <dgm:t>
        <a:bodyPr/>
        <a:lstStyle/>
        <a:p>
          <a:endParaRPr lang="de-DE"/>
        </a:p>
      </dgm:t>
    </dgm:pt>
    <dgm:pt modelId="{27C8E88B-F50A-418C-8853-68D699FE1013}">
      <dgm:prSet phldrT="[Text]"/>
      <dgm:spPr/>
      <dgm:t>
        <a:bodyPr/>
        <a:lstStyle/>
        <a:p>
          <a:r>
            <a:rPr lang="de-DE" dirty="0">
              <a:solidFill>
                <a:schemeClr val="accent6">
                  <a:lumMod val="50000"/>
                </a:schemeClr>
              </a:solidFill>
            </a:rPr>
            <a:t>Was du nicht willst, </a:t>
          </a:r>
          <a:br>
            <a:rPr lang="de-DE" dirty="0">
              <a:solidFill>
                <a:schemeClr val="accent6">
                  <a:lumMod val="50000"/>
                </a:schemeClr>
              </a:solidFill>
            </a:rPr>
          </a:br>
          <a:r>
            <a:rPr lang="de-DE" dirty="0">
              <a:solidFill>
                <a:schemeClr val="accent6">
                  <a:lumMod val="50000"/>
                </a:schemeClr>
              </a:solidFill>
            </a:rPr>
            <a:t>dass man dir tut…</a:t>
          </a:r>
        </a:p>
      </dgm:t>
    </dgm:pt>
    <dgm:pt modelId="{0BC82D7C-6D00-406D-980B-080E24F09C31}" type="parTrans" cxnId="{8C0C858B-84E8-463E-BCC6-E4A0612AA901}">
      <dgm:prSet/>
      <dgm:spPr/>
      <dgm:t>
        <a:bodyPr/>
        <a:lstStyle/>
        <a:p>
          <a:endParaRPr lang="de-DE"/>
        </a:p>
      </dgm:t>
    </dgm:pt>
    <dgm:pt modelId="{2E3BC2B0-63B4-40E8-86B4-33DA6DC6DEFC}" type="sibTrans" cxnId="{8C0C858B-84E8-463E-BCC6-E4A0612AA901}">
      <dgm:prSet/>
      <dgm:spPr/>
      <dgm:t>
        <a:bodyPr/>
        <a:lstStyle/>
        <a:p>
          <a:endParaRPr lang="de-DE"/>
        </a:p>
      </dgm:t>
    </dgm:pt>
    <dgm:pt modelId="{72BB269B-56EC-42C4-87CB-CBD40B4FBAE7}" type="pres">
      <dgm:prSet presAssocID="{0C55BA5E-4BC2-4D74-B0A1-FAE40A935250}" presName="Name0" presStyleCnt="0">
        <dgm:presLayoutVars>
          <dgm:dir/>
          <dgm:resizeHandles val="exact"/>
        </dgm:presLayoutVars>
      </dgm:prSet>
      <dgm:spPr/>
      <dgm:t>
        <a:bodyPr/>
        <a:lstStyle/>
        <a:p>
          <a:endParaRPr lang="de-DE"/>
        </a:p>
      </dgm:t>
    </dgm:pt>
    <dgm:pt modelId="{5A00AB21-9E26-462B-B329-38F6700EA681}" type="pres">
      <dgm:prSet presAssocID="{60926433-45D7-4769-A73B-7FDE436CB460}" presName="node" presStyleLbl="node1" presStyleIdx="0" presStyleCnt="2" custScaleX="206000" custRadScaleRad="100727">
        <dgm:presLayoutVars>
          <dgm:bulletEnabled val="1"/>
        </dgm:presLayoutVars>
      </dgm:prSet>
      <dgm:spPr/>
      <dgm:t>
        <a:bodyPr/>
        <a:lstStyle/>
        <a:p>
          <a:endParaRPr lang="de-DE"/>
        </a:p>
      </dgm:t>
    </dgm:pt>
    <dgm:pt modelId="{48E8BAC4-5267-467E-B4E6-6967500CEECA}" type="pres">
      <dgm:prSet presAssocID="{D1C55095-E11A-467A-834E-69B8D1D55491}" presName="sibTrans" presStyleLbl="sibTrans2D1" presStyleIdx="0" presStyleCnt="2"/>
      <dgm:spPr/>
      <dgm:t>
        <a:bodyPr/>
        <a:lstStyle/>
        <a:p>
          <a:endParaRPr lang="de-DE"/>
        </a:p>
      </dgm:t>
    </dgm:pt>
    <dgm:pt modelId="{E8CBD229-36C6-4196-AEF7-15775227C68A}" type="pres">
      <dgm:prSet presAssocID="{D1C55095-E11A-467A-834E-69B8D1D55491}" presName="connectorText" presStyleLbl="sibTrans2D1" presStyleIdx="0" presStyleCnt="2"/>
      <dgm:spPr/>
      <dgm:t>
        <a:bodyPr/>
        <a:lstStyle/>
        <a:p>
          <a:endParaRPr lang="de-DE"/>
        </a:p>
      </dgm:t>
    </dgm:pt>
    <dgm:pt modelId="{44A70968-0977-415E-B498-B19B8FC2151C}" type="pres">
      <dgm:prSet presAssocID="{27C8E88B-F50A-418C-8853-68D699FE1013}" presName="node" presStyleLbl="node1" presStyleIdx="1" presStyleCnt="2" custScaleX="206000" custRadScaleRad="99273">
        <dgm:presLayoutVars>
          <dgm:bulletEnabled val="1"/>
        </dgm:presLayoutVars>
      </dgm:prSet>
      <dgm:spPr/>
      <dgm:t>
        <a:bodyPr/>
        <a:lstStyle/>
        <a:p>
          <a:endParaRPr lang="de-DE"/>
        </a:p>
      </dgm:t>
    </dgm:pt>
    <dgm:pt modelId="{186E5516-BAFC-4B81-8C48-D1D812A921A5}" type="pres">
      <dgm:prSet presAssocID="{2E3BC2B0-63B4-40E8-86B4-33DA6DC6DEFC}" presName="sibTrans" presStyleLbl="sibTrans2D1" presStyleIdx="1" presStyleCnt="2"/>
      <dgm:spPr/>
      <dgm:t>
        <a:bodyPr/>
        <a:lstStyle/>
        <a:p>
          <a:endParaRPr lang="de-DE"/>
        </a:p>
      </dgm:t>
    </dgm:pt>
    <dgm:pt modelId="{F5D4E228-0226-454C-AD61-9178DE630B51}" type="pres">
      <dgm:prSet presAssocID="{2E3BC2B0-63B4-40E8-86B4-33DA6DC6DEFC}" presName="connectorText" presStyleLbl="sibTrans2D1" presStyleIdx="1" presStyleCnt="2"/>
      <dgm:spPr/>
      <dgm:t>
        <a:bodyPr/>
        <a:lstStyle/>
        <a:p>
          <a:endParaRPr lang="de-DE"/>
        </a:p>
      </dgm:t>
    </dgm:pt>
  </dgm:ptLst>
  <dgm:cxnLst>
    <dgm:cxn modelId="{CBC7F5CA-0FB6-4BC5-8D0B-9F10A276887F}" type="presOf" srcId="{D1C55095-E11A-467A-834E-69B8D1D55491}" destId="{48E8BAC4-5267-467E-B4E6-6967500CEECA}" srcOrd="0" destOrd="0" presId="urn:microsoft.com/office/officeart/2005/8/layout/cycle7"/>
    <dgm:cxn modelId="{AB7A3D6D-22A4-4311-9455-1ED1ED1B09AD}" srcId="{0C55BA5E-4BC2-4D74-B0A1-FAE40A935250}" destId="{60926433-45D7-4769-A73B-7FDE436CB460}" srcOrd="0" destOrd="0" parTransId="{C2B0C569-14B4-481A-A115-3AA64B4AA2BA}" sibTransId="{D1C55095-E11A-467A-834E-69B8D1D55491}"/>
    <dgm:cxn modelId="{16CA841B-B962-4D66-B953-908C3EBDB4AF}" type="presOf" srcId="{0C55BA5E-4BC2-4D74-B0A1-FAE40A935250}" destId="{72BB269B-56EC-42C4-87CB-CBD40B4FBAE7}" srcOrd="0" destOrd="0" presId="urn:microsoft.com/office/officeart/2005/8/layout/cycle7"/>
    <dgm:cxn modelId="{9C656C14-C3E7-448A-AC81-3F6FC7B5A3A0}" type="presOf" srcId="{27C8E88B-F50A-418C-8853-68D699FE1013}" destId="{44A70968-0977-415E-B498-B19B8FC2151C}" srcOrd="0" destOrd="0" presId="urn:microsoft.com/office/officeart/2005/8/layout/cycle7"/>
    <dgm:cxn modelId="{8C0C858B-84E8-463E-BCC6-E4A0612AA901}" srcId="{0C55BA5E-4BC2-4D74-B0A1-FAE40A935250}" destId="{27C8E88B-F50A-418C-8853-68D699FE1013}" srcOrd="1" destOrd="0" parTransId="{0BC82D7C-6D00-406D-980B-080E24F09C31}" sibTransId="{2E3BC2B0-63B4-40E8-86B4-33DA6DC6DEFC}"/>
    <dgm:cxn modelId="{6C7FF05E-A70E-4B1E-9295-9FE771B3E945}" type="presOf" srcId="{2E3BC2B0-63B4-40E8-86B4-33DA6DC6DEFC}" destId="{186E5516-BAFC-4B81-8C48-D1D812A921A5}" srcOrd="0" destOrd="0" presId="urn:microsoft.com/office/officeart/2005/8/layout/cycle7"/>
    <dgm:cxn modelId="{EF609BE8-76CF-4D1C-85FD-D5FEF9C9B6B8}" type="presOf" srcId="{D1C55095-E11A-467A-834E-69B8D1D55491}" destId="{E8CBD229-36C6-4196-AEF7-15775227C68A}" srcOrd="1" destOrd="0" presId="urn:microsoft.com/office/officeart/2005/8/layout/cycle7"/>
    <dgm:cxn modelId="{99CC033B-4A98-4480-AF1A-C1051150D02F}" type="presOf" srcId="{60926433-45D7-4769-A73B-7FDE436CB460}" destId="{5A00AB21-9E26-462B-B329-38F6700EA681}" srcOrd="0" destOrd="0" presId="urn:microsoft.com/office/officeart/2005/8/layout/cycle7"/>
    <dgm:cxn modelId="{3F397BBE-A70D-43B7-AB3B-DCAFC1C2D9EB}" type="presOf" srcId="{2E3BC2B0-63B4-40E8-86B4-33DA6DC6DEFC}" destId="{F5D4E228-0226-454C-AD61-9178DE630B51}" srcOrd="1" destOrd="0" presId="urn:microsoft.com/office/officeart/2005/8/layout/cycle7"/>
    <dgm:cxn modelId="{897E9E19-F395-49FA-8FD1-295C1D5A3B9B}" type="presParOf" srcId="{72BB269B-56EC-42C4-87CB-CBD40B4FBAE7}" destId="{5A00AB21-9E26-462B-B329-38F6700EA681}" srcOrd="0" destOrd="0" presId="urn:microsoft.com/office/officeart/2005/8/layout/cycle7"/>
    <dgm:cxn modelId="{8B7F54BE-C8B8-48B2-A785-D96DB6B4944A}" type="presParOf" srcId="{72BB269B-56EC-42C4-87CB-CBD40B4FBAE7}" destId="{48E8BAC4-5267-467E-B4E6-6967500CEECA}" srcOrd="1" destOrd="0" presId="urn:microsoft.com/office/officeart/2005/8/layout/cycle7"/>
    <dgm:cxn modelId="{FF564357-B0E1-4F83-8237-8FAA710BB9F8}" type="presParOf" srcId="{48E8BAC4-5267-467E-B4E6-6967500CEECA}" destId="{E8CBD229-36C6-4196-AEF7-15775227C68A}" srcOrd="0" destOrd="0" presId="urn:microsoft.com/office/officeart/2005/8/layout/cycle7"/>
    <dgm:cxn modelId="{34D36A23-643A-423F-86FE-29D74A190B7D}" type="presParOf" srcId="{72BB269B-56EC-42C4-87CB-CBD40B4FBAE7}" destId="{44A70968-0977-415E-B498-B19B8FC2151C}" srcOrd="2" destOrd="0" presId="urn:microsoft.com/office/officeart/2005/8/layout/cycle7"/>
    <dgm:cxn modelId="{06CFAF04-A285-425D-A2B9-BDAC5BEE4CFD}" type="presParOf" srcId="{72BB269B-56EC-42C4-87CB-CBD40B4FBAE7}" destId="{186E5516-BAFC-4B81-8C48-D1D812A921A5}" srcOrd="3" destOrd="0" presId="urn:microsoft.com/office/officeart/2005/8/layout/cycle7"/>
    <dgm:cxn modelId="{00DE81BE-17CD-475F-869B-B189DB2F674F}" type="presParOf" srcId="{186E5516-BAFC-4B81-8C48-D1D812A921A5}" destId="{F5D4E228-0226-454C-AD61-9178DE630B51}" srcOrd="0" destOrd="0" presId="urn:microsoft.com/office/officeart/2005/8/layout/cycle7"/>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6617AB-5FEF-4E33-9C42-123A0031AA13}">
      <dsp:nvSpPr>
        <dsp:cNvPr id="0" name=""/>
        <dsp:cNvSpPr/>
      </dsp:nvSpPr>
      <dsp:spPr>
        <a:xfrm>
          <a:off x="233999" y="1459"/>
          <a:ext cx="4320001" cy="1048543"/>
        </a:xfrm>
        <a:prstGeom prst="roundRect">
          <a:avLst>
            <a:gd name="adj" fmla="val 10000"/>
          </a:avLst>
        </a:prstGeom>
        <a:solidFill>
          <a:schemeClr val="accent5">
            <a:shade val="8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100000"/>
            </a:lnSpc>
            <a:spcBef>
              <a:spcPct val="0"/>
            </a:spcBef>
            <a:spcAft>
              <a:spcPts val="0"/>
            </a:spcAft>
          </a:pPr>
          <a:r>
            <a:rPr lang="de-DE" sz="2500" b="0" i="0" u="none" kern="1200" dirty="0"/>
            <a:t>Ich sage die Wahrheit – </a:t>
          </a:r>
          <a:br>
            <a:rPr lang="de-DE" sz="2500" b="0" i="0" u="none" kern="1200" dirty="0"/>
          </a:br>
          <a:r>
            <a:rPr lang="de-DE" sz="2500" b="0" i="0" u="none" kern="1200" dirty="0"/>
            <a:t>außer wenn es unbequem ist.</a:t>
          </a:r>
          <a:endParaRPr lang="de-DE" sz="2500" kern="1200" dirty="0"/>
        </a:p>
      </dsp:txBody>
      <dsp:txXfrm>
        <a:off x="264710" y="32170"/>
        <a:ext cx="4258579" cy="987121"/>
      </dsp:txXfrm>
    </dsp:sp>
    <dsp:sp modelId="{3A02243F-12EE-44B9-93E5-98F3A5242050}">
      <dsp:nvSpPr>
        <dsp:cNvPr id="0" name=""/>
        <dsp:cNvSpPr/>
      </dsp:nvSpPr>
      <dsp:spPr>
        <a:xfrm rot="5400000">
          <a:off x="1848342" y="1548580"/>
          <a:ext cx="1091314" cy="366990"/>
        </a:xfrm>
        <a:prstGeom prst="leftRightArrow">
          <a:avLst>
            <a:gd name="adj1" fmla="val 60000"/>
            <a:gd name="adj2" fmla="val 50000"/>
          </a:avLst>
        </a:prstGeom>
        <a:solidFill>
          <a:schemeClr val="accent5">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de-DE" sz="1500" kern="1200"/>
        </a:p>
      </dsp:txBody>
      <dsp:txXfrm>
        <a:off x="1958439" y="1621978"/>
        <a:ext cx="871120" cy="220194"/>
      </dsp:txXfrm>
    </dsp:sp>
    <dsp:sp modelId="{2F5811BF-5479-4CD4-9581-B37E6276B90F}">
      <dsp:nvSpPr>
        <dsp:cNvPr id="0" name=""/>
        <dsp:cNvSpPr/>
      </dsp:nvSpPr>
      <dsp:spPr>
        <a:xfrm>
          <a:off x="233999" y="2414147"/>
          <a:ext cx="4320001" cy="1048543"/>
        </a:xfrm>
        <a:prstGeom prst="roundRect">
          <a:avLst>
            <a:gd name="adj" fmla="val 10000"/>
          </a:avLst>
        </a:prstGeom>
        <a:solidFill>
          <a:schemeClr val="accent5">
            <a:shade val="80000"/>
            <a:hueOff val="-89100"/>
            <a:satOff val="-912"/>
            <a:lumOff val="23431"/>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100000"/>
            </a:lnSpc>
            <a:spcBef>
              <a:spcPct val="0"/>
            </a:spcBef>
            <a:spcAft>
              <a:spcPts val="0"/>
            </a:spcAft>
          </a:pPr>
          <a:r>
            <a:rPr lang="de-DE" sz="2500" kern="1200" dirty="0">
              <a:solidFill>
                <a:schemeClr val="accent5">
                  <a:lumMod val="50000"/>
                </a:schemeClr>
              </a:solidFill>
            </a:rPr>
            <a:t>Ich bin etwas Besonderes!</a:t>
          </a:r>
        </a:p>
      </dsp:txBody>
      <dsp:txXfrm>
        <a:off x="264710" y="2444858"/>
        <a:ext cx="4258579" cy="987121"/>
      </dsp:txXfrm>
    </dsp:sp>
    <dsp:sp modelId="{A3445847-5E5A-4684-94CD-15CDF3659C6C}">
      <dsp:nvSpPr>
        <dsp:cNvPr id="0" name=""/>
        <dsp:cNvSpPr/>
      </dsp:nvSpPr>
      <dsp:spPr>
        <a:xfrm rot="16200000">
          <a:off x="1848342" y="1548580"/>
          <a:ext cx="1091314" cy="366990"/>
        </a:xfrm>
        <a:prstGeom prst="leftRightArrow">
          <a:avLst>
            <a:gd name="adj1" fmla="val 60000"/>
            <a:gd name="adj2" fmla="val 50000"/>
          </a:avLst>
        </a:prstGeom>
        <a:solidFill>
          <a:schemeClr val="accent5">
            <a:shade val="90000"/>
            <a:hueOff val="-89263"/>
            <a:satOff val="-2005"/>
            <a:lumOff val="2068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de-DE" sz="1500" kern="1200"/>
        </a:p>
      </dsp:txBody>
      <dsp:txXfrm>
        <a:off x="1958439" y="1621978"/>
        <a:ext cx="871120" cy="2201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00AB21-9E26-462B-B329-38F6700EA681}">
      <dsp:nvSpPr>
        <dsp:cNvPr id="0" name=""/>
        <dsp:cNvSpPr/>
      </dsp:nvSpPr>
      <dsp:spPr>
        <a:xfrm>
          <a:off x="233999" y="0"/>
          <a:ext cx="4320001" cy="1048543"/>
        </a:xfrm>
        <a:prstGeom prst="roundRect">
          <a:avLst>
            <a:gd name="adj" fmla="val 10000"/>
          </a:avLst>
        </a:prstGeom>
        <a:solidFill>
          <a:schemeClr val="accent6">
            <a:shade val="8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de-DE" sz="2700" b="0" i="0" u="none" kern="1200" dirty="0"/>
            <a:t>Ich sage die Wahrheit – </a:t>
          </a:r>
          <a:br>
            <a:rPr lang="de-DE" sz="2700" b="0" i="0" u="none" kern="1200" dirty="0"/>
          </a:br>
          <a:r>
            <a:rPr lang="de-DE" sz="2700" b="0" i="0" u="none" kern="1200" dirty="0"/>
            <a:t>auch wenn es unbequem ist.</a:t>
          </a:r>
          <a:endParaRPr lang="de-DE" sz="2700" kern="1200" dirty="0"/>
        </a:p>
      </dsp:txBody>
      <dsp:txXfrm>
        <a:off x="264710" y="30711"/>
        <a:ext cx="4258579" cy="987121"/>
      </dsp:txXfrm>
    </dsp:sp>
    <dsp:sp modelId="{48E8BAC4-5267-467E-B4E6-6967500CEECA}">
      <dsp:nvSpPr>
        <dsp:cNvPr id="0" name=""/>
        <dsp:cNvSpPr/>
      </dsp:nvSpPr>
      <dsp:spPr>
        <a:xfrm rot="5400000">
          <a:off x="1851266" y="1543465"/>
          <a:ext cx="1085466" cy="366990"/>
        </a:xfrm>
        <a:prstGeom prst="leftRightArrow">
          <a:avLst>
            <a:gd name="adj1" fmla="val 60000"/>
            <a:gd name="adj2" fmla="val 50000"/>
          </a:avLst>
        </a:prstGeom>
        <a:solidFill>
          <a:schemeClr val="accent6">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de-DE" sz="1500" kern="1200"/>
        </a:p>
      </dsp:txBody>
      <dsp:txXfrm>
        <a:off x="1961363" y="1616863"/>
        <a:ext cx="865272" cy="220194"/>
      </dsp:txXfrm>
    </dsp:sp>
    <dsp:sp modelId="{44A70968-0977-415E-B498-B19B8FC2151C}">
      <dsp:nvSpPr>
        <dsp:cNvPr id="0" name=""/>
        <dsp:cNvSpPr/>
      </dsp:nvSpPr>
      <dsp:spPr>
        <a:xfrm>
          <a:off x="233999" y="2405377"/>
          <a:ext cx="4320001" cy="1048543"/>
        </a:xfrm>
        <a:prstGeom prst="roundRect">
          <a:avLst>
            <a:gd name="adj" fmla="val 10000"/>
          </a:avLst>
        </a:prstGeom>
        <a:solidFill>
          <a:schemeClr val="accent6">
            <a:shade val="80000"/>
            <a:hueOff val="-524235"/>
            <a:satOff val="-22681"/>
            <a:lumOff val="3053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de-DE" sz="2700" kern="1200" dirty="0">
              <a:solidFill>
                <a:schemeClr val="accent6">
                  <a:lumMod val="50000"/>
                </a:schemeClr>
              </a:solidFill>
            </a:rPr>
            <a:t>Was du nicht willst, </a:t>
          </a:r>
          <a:br>
            <a:rPr lang="de-DE" sz="2700" kern="1200" dirty="0">
              <a:solidFill>
                <a:schemeClr val="accent6">
                  <a:lumMod val="50000"/>
                </a:schemeClr>
              </a:solidFill>
            </a:rPr>
          </a:br>
          <a:r>
            <a:rPr lang="de-DE" sz="2700" kern="1200" dirty="0">
              <a:solidFill>
                <a:schemeClr val="accent6">
                  <a:lumMod val="50000"/>
                </a:schemeClr>
              </a:solidFill>
            </a:rPr>
            <a:t>dass man dir tut…</a:t>
          </a:r>
        </a:p>
      </dsp:txBody>
      <dsp:txXfrm>
        <a:off x="264710" y="2436088"/>
        <a:ext cx="4258579" cy="987121"/>
      </dsp:txXfrm>
    </dsp:sp>
    <dsp:sp modelId="{186E5516-BAFC-4B81-8C48-D1D812A921A5}">
      <dsp:nvSpPr>
        <dsp:cNvPr id="0" name=""/>
        <dsp:cNvSpPr/>
      </dsp:nvSpPr>
      <dsp:spPr>
        <a:xfrm rot="16200000">
          <a:off x="1851266" y="1543465"/>
          <a:ext cx="1085466" cy="366990"/>
        </a:xfrm>
        <a:prstGeom prst="leftRightArrow">
          <a:avLst>
            <a:gd name="adj1" fmla="val 60000"/>
            <a:gd name="adj2" fmla="val 50000"/>
          </a:avLst>
        </a:prstGeom>
        <a:solidFill>
          <a:schemeClr val="accent6">
            <a:shade val="90000"/>
            <a:hueOff val="-524342"/>
            <a:satOff val="-22271"/>
            <a:lumOff val="2818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de-DE" sz="1500" kern="1200"/>
        </a:p>
      </dsp:txBody>
      <dsp:txXfrm>
        <a:off x="1961363" y="1616863"/>
        <a:ext cx="865272" cy="220194"/>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58E6EF-5729-41BD-9397-FFCF2D4D6943}" type="datetimeFigureOut">
              <a:rPr lang="de-DE" smtClean="0"/>
              <a:t>18.04.2023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26272F-5414-405E-A75D-D6630AC6C21C}" type="slidenum">
              <a:rPr lang="de-DE" smtClean="0"/>
              <a:t>‹Nr.›</a:t>
            </a:fld>
            <a:endParaRPr lang="de-DE"/>
          </a:p>
        </p:txBody>
      </p:sp>
    </p:spTree>
    <p:extLst>
      <p:ext uri="{BB962C8B-B14F-4D97-AF65-F5344CB8AC3E}">
        <p14:creationId xmlns:p14="http://schemas.microsoft.com/office/powerpoint/2010/main" val="1716161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BE26272F-5414-405E-A75D-D6630AC6C21C}" type="slidenum">
              <a:rPr lang="de-DE" smtClean="0"/>
              <a:t>1</a:t>
            </a:fld>
            <a:endParaRPr lang="de-DE"/>
          </a:p>
        </p:txBody>
      </p:sp>
    </p:spTree>
    <p:extLst>
      <p:ext uri="{BB962C8B-B14F-4D97-AF65-F5344CB8AC3E}">
        <p14:creationId xmlns:p14="http://schemas.microsoft.com/office/powerpoint/2010/main" val="11765912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rtl="0"/>
            <a:endParaRPr lang="de-DE" b="0" dirty="0">
              <a:effectLst/>
            </a:endParaRPr>
          </a:p>
        </p:txBody>
      </p:sp>
      <p:sp>
        <p:nvSpPr>
          <p:cNvPr id="4" name="Foliennummernplatzhalter 3"/>
          <p:cNvSpPr>
            <a:spLocks noGrp="1"/>
          </p:cNvSpPr>
          <p:nvPr>
            <p:ph type="sldNum" sz="quarter" idx="10"/>
          </p:nvPr>
        </p:nvSpPr>
        <p:spPr/>
        <p:txBody>
          <a:bodyPr/>
          <a:lstStyle/>
          <a:p>
            <a:fld id="{BE26272F-5414-405E-A75D-D6630AC6C21C}" type="slidenum">
              <a:rPr lang="de-DE" smtClean="0"/>
              <a:t>12</a:t>
            </a:fld>
            <a:endParaRPr lang="de-DE"/>
          </a:p>
        </p:txBody>
      </p:sp>
    </p:spTree>
    <p:extLst>
      <p:ext uri="{BB962C8B-B14F-4D97-AF65-F5344CB8AC3E}">
        <p14:creationId xmlns:p14="http://schemas.microsoft.com/office/powerpoint/2010/main" val="18234371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rtl="0"/>
            <a:endParaRPr lang="de-DE" b="0" dirty="0">
              <a:effectLst/>
            </a:endParaRPr>
          </a:p>
        </p:txBody>
      </p:sp>
      <p:sp>
        <p:nvSpPr>
          <p:cNvPr id="4" name="Foliennummernplatzhalter 3"/>
          <p:cNvSpPr>
            <a:spLocks noGrp="1"/>
          </p:cNvSpPr>
          <p:nvPr>
            <p:ph type="sldNum" sz="quarter" idx="10"/>
          </p:nvPr>
        </p:nvSpPr>
        <p:spPr/>
        <p:txBody>
          <a:bodyPr/>
          <a:lstStyle/>
          <a:p>
            <a:fld id="{BE26272F-5414-405E-A75D-D6630AC6C21C}" type="slidenum">
              <a:rPr lang="de-DE" smtClean="0"/>
              <a:t>13</a:t>
            </a:fld>
            <a:endParaRPr lang="de-DE"/>
          </a:p>
        </p:txBody>
      </p:sp>
    </p:spTree>
    <p:extLst>
      <p:ext uri="{BB962C8B-B14F-4D97-AF65-F5344CB8AC3E}">
        <p14:creationId xmlns:p14="http://schemas.microsoft.com/office/powerpoint/2010/main" val="3749763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https://kant.bbaw.de</a:t>
            </a:r>
          </a:p>
        </p:txBody>
      </p:sp>
      <p:sp>
        <p:nvSpPr>
          <p:cNvPr id="4" name="Foliennummernplatzhalter 3"/>
          <p:cNvSpPr>
            <a:spLocks noGrp="1"/>
          </p:cNvSpPr>
          <p:nvPr>
            <p:ph type="sldNum" sz="quarter" idx="10"/>
          </p:nvPr>
        </p:nvSpPr>
        <p:spPr/>
        <p:txBody>
          <a:bodyPr/>
          <a:lstStyle/>
          <a:p>
            <a:fld id="{BE26272F-5414-405E-A75D-D6630AC6C21C}" type="slidenum">
              <a:rPr lang="de-DE" smtClean="0"/>
              <a:t>2</a:t>
            </a:fld>
            <a:endParaRPr lang="de-DE"/>
          </a:p>
        </p:txBody>
      </p:sp>
    </p:spTree>
    <p:extLst>
      <p:ext uri="{BB962C8B-B14F-4D97-AF65-F5344CB8AC3E}">
        <p14:creationId xmlns:p14="http://schemas.microsoft.com/office/powerpoint/2010/main" val="3151016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360000"/>
            <a:endParaRPr lang="de-DE" dirty="0"/>
          </a:p>
        </p:txBody>
      </p:sp>
      <p:sp>
        <p:nvSpPr>
          <p:cNvPr id="4" name="Foliennummernplatzhalter 3"/>
          <p:cNvSpPr>
            <a:spLocks noGrp="1"/>
          </p:cNvSpPr>
          <p:nvPr>
            <p:ph type="sldNum" sz="quarter" idx="10"/>
          </p:nvPr>
        </p:nvSpPr>
        <p:spPr/>
        <p:txBody>
          <a:bodyPr/>
          <a:lstStyle/>
          <a:p>
            <a:fld id="{BE26272F-5414-405E-A75D-D6630AC6C21C}" type="slidenum">
              <a:rPr lang="de-DE" smtClean="0"/>
              <a:t>4</a:t>
            </a:fld>
            <a:endParaRPr lang="de-DE"/>
          </a:p>
        </p:txBody>
      </p:sp>
    </p:spTree>
    <p:extLst>
      <p:ext uri="{BB962C8B-B14F-4D97-AF65-F5344CB8AC3E}">
        <p14:creationId xmlns:p14="http://schemas.microsoft.com/office/powerpoint/2010/main" val="10309725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rtl="0">
              <a:buFont typeface="Arial" panose="020B0604020202020204" pitchFamily="34" charset="0"/>
              <a:buNone/>
            </a:pPr>
            <a:endParaRPr lang="de-DE" b="0" dirty="0">
              <a:effectLst/>
            </a:endParaRPr>
          </a:p>
        </p:txBody>
      </p:sp>
      <p:sp>
        <p:nvSpPr>
          <p:cNvPr id="4" name="Foliennummernplatzhalter 3"/>
          <p:cNvSpPr>
            <a:spLocks noGrp="1"/>
          </p:cNvSpPr>
          <p:nvPr>
            <p:ph type="sldNum" sz="quarter" idx="10"/>
          </p:nvPr>
        </p:nvSpPr>
        <p:spPr/>
        <p:txBody>
          <a:bodyPr/>
          <a:lstStyle/>
          <a:p>
            <a:fld id="{BE26272F-5414-405E-A75D-D6630AC6C21C}" type="slidenum">
              <a:rPr lang="de-DE" smtClean="0"/>
              <a:t>5</a:t>
            </a:fld>
            <a:endParaRPr lang="de-DE"/>
          </a:p>
        </p:txBody>
      </p:sp>
    </p:spTree>
    <p:extLst>
      <p:ext uri="{BB962C8B-B14F-4D97-AF65-F5344CB8AC3E}">
        <p14:creationId xmlns:p14="http://schemas.microsoft.com/office/powerpoint/2010/main" val="23336085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BE26272F-5414-405E-A75D-D6630AC6C21C}" type="slidenum">
              <a:rPr lang="de-DE" smtClean="0"/>
              <a:t>6</a:t>
            </a:fld>
            <a:endParaRPr lang="de-DE"/>
          </a:p>
        </p:txBody>
      </p:sp>
    </p:spTree>
    <p:extLst>
      <p:ext uri="{BB962C8B-B14F-4D97-AF65-F5344CB8AC3E}">
        <p14:creationId xmlns:p14="http://schemas.microsoft.com/office/powerpoint/2010/main" val="16930210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defTabSz="360000">
              <a:buFont typeface="Arial" panose="020B0604020202020204" pitchFamily="34" charset="0"/>
              <a:buChar char="•"/>
            </a:pPr>
            <a:endParaRPr lang="de-DE" dirty="0"/>
          </a:p>
        </p:txBody>
      </p:sp>
      <p:sp>
        <p:nvSpPr>
          <p:cNvPr id="4" name="Foliennummernplatzhalter 3"/>
          <p:cNvSpPr>
            <a:spLocks noGrp="1"/>
          </p:cNvSpPr>
          <p:nvPr>
            <p:ph type="sldNum" sz="quarter" idx="10"/>
          </p:nvPr>
        </p:nvSpPr>
        <p:spPr/>
        <p:txBody>
          <a:bodyPr/>
          <a:lstStyle/>
          <a:p>
            <a:fld id="{BE26272F-5414-405E-A75D-D6630AC6C21C}" type="slidenum">
              <a:rPr lang="de-DE" smtClean="0"/>
              <a:t>7</a:t>
            </a:fld>
            <a:endParaRPr lang="de-DE"/>
          </a:p>
        </p:txBody>
      </p:sp>
    </p:spTree>
    <p:extLst>
      <p:ext uri="{BB962C8B-B14F-4D97-AF65-F5344CB8AC3E}">
        <p14:creationId xmlns:p14="http://schemas.microsoft.com/office/powerpoint/2010/main" val="40849250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rtl="0"/>
            <a:endParaRPr lang="de-DE" b="0" dirty="0">
              <a:effectLst/>
            </a:endParaRPr>
          </a:p>
        </p:txBody>
      </p:sp>
      <p:sp>
        <p:nvSpPr>
          <p:cNvPr id="4" name="Foliennummernplatzhalter 3"/>
          <p:cNvSpPr>
            <a:spLocks noGrp="1"/>
          </p:cNvSpPr>
          <p:nvPr>
            <p:ph type="sldNum" sz="quarter" idx="10"/>
          </p:nvPr>
        </p:nvSpPr>
        <p:spPr/>
        <p:txBody>
          <a:bodyPr/>
          <a:lstStyle/>
          <a:p>
            <a:fld id="{BE26272F-5414-405E-A75D-D6630AC6C21C}" type="slidenum">
              <a:rPr lang="de-DE" smtClean="0"/>
              <a:t>8</a:t>
            </a:fld>
            <a:endParaRPr lang="de-DE"/>
          </a:p>
        </p:txBody>
      </p:sp>
    </p:spTree>
    <p:extLst>
      <p:ext uri="{BB962C8B-B14F-4D97-AF65-F5344CB8AC3E}">
        <p14:creationId xmlns:p14="http://schemas.microsoft.com/office/powerpoint/2010/main" val="37497633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rtl="0">
              <a:buFont typeface="Arial" panose="020B0604020202020204" pitchFamily="34" charset="0"/>
              <a:buChar char="•"/>
            </a:pPr>
            <a:endParaRPr lang="de-DE" b="0" dirty="0">
              <a:effectLst/>
            </a:endParaRPr>
          </a:p>
        </p:txBody>
      </p:sp>
      <p:sp>
        <p:nvSpPr>
          <p:cNvPr id="4" name="Foliennummernplatzhalter 3"/>
          <p:cNvSpPr>
            <a:spLocks noGrp="1"/>
          </p:cNvSpPr>
          <p:nvPr>
            <p:ph type="sldNum" sz="quarter" idx="10"/>
          </p:nvPr>
        </p:nvSpPr>
        <p:spPr/>
        <p:txBody>
          <a:bodyPr/>
          <a:lstStyle/>
          <a:p>
            <a:fld id="{BE26272F-5414-405E-A75D-D6630AC6C21C}" type="slidenum">
              <a:rPr lang="de-DE" smtClean="0"/>
              <a:t>9</a:t>
            </a:fld>
            <a:endParaRPr lang="de-DE"/>
          </a:p>
        </p:txBody>
      </p:sp>
    </p:spTree>
    <p:extLst>
      <p:ext uri="{BB962C8B-B14F-4D97-AF65-F5344CB8AC3E}">
        <p14:creationId xmlns:p14="http://schemas.microsoft.com/office/powerpoint/2010/main" val="17212909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360000"/>
            <a:endParaRPr lang="de-DE" dirty="0"/>
          </a:p>
        </p:txBody>
      </p:sp>
      <p:sp>
        <p:nvSpPr>
          <p:cNvPr id="4" name="Foliennummernplatzhalter 3"/>
          <p:cNvSpPr>
            <a:spLocks noGrp="1"/>
          </p:cNvSpPr>
          <p:nvPr>
            <p:ph type="sldNum" sz="quarter" idx="10"/>
          </p:nvPr>
        </p:nvSpPr>
        <p:spPr/>
        <p:txBody>
          <a:bodyPr/>
          <a:lstStyle/>
          <a:p>
            <a:fld id="{BE26272F-5414-405E-A75D-D6630AC6C21C}" type="slidenum">
              <a:rPr lang="de-DE" smtClean="0"/>
              <a:t>11</a:t>
            </a:fld>
            <a:endParaRPr lang="de-DE"/>
          </a:p>
        </p:txBody>
      </p:sp>
    </p:spTree>
    <p:extLst>
      <p:ext uri="{BB962C8B-B14F-4D97-AF65-F5344CB8AC3E}">
        <p14:creationId xmlns:p14="http://schemas.microsoft.com/office/powerpoint/2010/main" val="3552485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03504" y="770467"/>
            <a:ext cx="10782300" cy="3352800"/>
          </a:xfrm>
        </p:spPr>
        <p:txBody>
          <a:bodyPr anchor="ctr">
            <a:noAutofit/>
          </a:bodyPr>
          <a:lstStyle>
            <a:lvl1pPr algn="l">
              <a:lnSpc>
                <a:spcPct val="100000"/>
              </a:lnSpc>
              <a:defRPr sz="8800" spc="-120" baseline="0">
                <a:solidFill>
                  <a:srgbClr val="FFFFFF"/>
                </a:solidFill>
              </a:defRPr>
            </a:lvl1pPr>
          </a:lstStyle>
          <a:p>
            <a:r>
              <a:rPr lang="de-DE" dirty="0"/>
              <a:t>Titelmasterformat durch Klicken bearbeiten</a:t>
            </a:r>
            <a:endParaRPr lang="en-US" dirty="0"/>
          </a:p>
        </p:txBody>
      </p:sp>
      <p:sp>
        <p:nvSpPr>
          <p:cNvPr id="3" name="Subtitle 2"/>
          <p:cNvSpPr>
            <a:spLocks noGrp="1"/>
          </p:cNvSpPr>
          <p:nvPr>
            <p:ph type="subTitle" idx="1"/>
          </p:nvPr>
        </p:nvSpPr>
        <p:spPr>
          <a:xfrm>
            <a:off x="603504" y="4206876"/>
            <a:ext cx="9292209" cy="1645920"/>
          </a:xfrm>
        </p:spPr>
        <p:txBody>
          <a:bodyPr anchor="ctr">
            <a:normAutofit/>
          </a:bodyPr>
          <a:lstStyle>
            <a:lvl1pPr marL="0" indent="0" algn="l">
              <a:buNone/>
              <a:defRPr sz="3200">
                <a:solidFill>
                  <a:srgbClr val="262626"/>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Formatvorlage des Untertitelmasters durch Klicken bearbeiten</a:t>
            </a:r>
            <a:endParaRPr lang="en-US" dirty="0"/>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Titelmasterformat durch Klicken bearbeiten</a:t>
            </a:r>
            <a:endParaRPr lang="en-US" dirty="0"/>
          </a:p>
        </p:txBody>
      </p:sp>
      <p:sp>
        <p:nvSpPr>
          <p:cNvPr id="3" name="Content Placeholder 2"/>
          <p:cNvSpPr>
            <a:spLocks noGrp="1"/>
          </p:cNvSpPr>
          <p:nvPr>
            <p:ph idx="1"/>
          </p:nvPr>
        </p:nvSpPr>
        <p:spPr>
          <a:xfrm>
            <a:off x="657224" y="1771135"/>
            <a:ext cx="10772776" cy="4295032"/>
          </a:xfrm>
        </p:spPr>
        <p:txBody>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p:txBody>
      </p:sp>
      <p:sp>
        <p:nvSpPr>
          <p:cNvPr id="5" name="Footer Placeholder 4"/>
          <p:cNvSpPr>
            <a:spLocks noGrp="1"/>
          </p:cNvSpPr>
          <p:nvPr>
            <p:ph type="ftr" sz="quarter" idx="11"/>
          </p:nvPr>
        </p:nvSpPr>
        <p:spPr/>
        <p:txBody>
          <a:body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664408" y="1771135"/>
            <a:ext cx="5164892" cy="429503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p:txBody>
      </p:sp>
      <p:sp>
        <p:nvSpPr>
          <p:cNvPr id="4" name="Content Placeholder 3"/>
          <p:cNvSpPr>
            <a:spLocks noGrp="1"/>
          </p:cNvSpPr>
          <p:nvPr>
            <p:ph sz="half" idx="2"/>
          </p:nvPr>
        </p:nvSpPr>
        <p:spPr>
          <a:xfrm>
            <a:off x="6265106" y="1771135"/>
            <a:ext cx="5164892" cy="429503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p:txBody>
      </p:sp>
      <p:sp>
        <p:nvSpPr>
          <p:cNvPr id="6" name="Footer Placeholder 5"/>
          <p:cNvSpPr>
            <a:spLocks noGrp="1"/>
          </p:cNvSpPr>
          <p:nvPr>
            <p:ph type="ftr" sz="quarter" idx="11"/>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halt mit Überschrift">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499533"/>
            <a:ext cx="3383280" cy="1962989"/>
          </a:xfrm>
        </p:spPr>
        <p:txBody>
          <a:bodyPr anchor="b">
            <a:noAutofit/>
          </a:bodyPr>
          <a:lstStyle>
            <a:lvl1pPr>
              <a:lnSpc>
                <a:spcPct val="100000"/>
              </a:lnSpc>
              <a:defRPr sz="4000">
                <a:solidFill>
                  <a:srgbClr val="FFFFFF"/>
                </a:solidFill>
              </a:defRPr>
            </a:lvl1pPr>
          </a:lstStyle>
          <a:p>
            <a:r>
              <a:rPr lang="de-DE"/>
              <a:t>Titelmasterformat durch Klicken bearbeiten</a:t>
            </a:r>
            <a:endParaRPr lang="en-US" dirty="0"/>
          </a:p>
        </p:txBody>
      </p:sp>
      <p:sp>
        <p:nvSpPr>
          <p:cNvPr id="4" name="Text Placeholder 3"/>
          <p:cNvSpPr>
            <a:spLocks noGrp="1"/>
          </p:cNvSpPr>
          <p:nvPr>
            <p:ph type="body" sz="half" idx="2"/>
          </p:nvPr>
        </p:nvSpPr>
        <p:spPr>
          <a:xfrm>
            <a:off x="8275982" y="2628900"/>
            <a:ext cx="3398520" cy="3110592"/>
          </a:xfrm>
        </p:spPr>
        <p:txBody>
          <a:bodyPr>
            <a:normAutofit/>
          </a:bodyPr>
          <a:lstStyle>
            <a:lvl1pPr marL="0" marR="0" indent="0" algn="l" defTabSz="914400" rtl="0" eaLnBrk="1" fontAlgn="auto" latinLnBrk="0" hangingPunct="1">
              <a:lnSpc>
                <a:spcPct val="100000"/>
              </a:lnSpc>
              <a:spcBef>
                <a:spcPts val="600"/>
              </a:spcBef>
              <a:spcAft>
                <a:spcPts val="600"/>
              </a:spcAft>
              <a:buClrTx/>
              <a:buSzTx/>
              <a:buFontTx/>
              <a:buNone/>
              <a:tabLst/>
              <a:defRPr sz="20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de-DE"/>
              <a:t>Formatvorlagen des Textmasters bearbeiten</a:t>
            </a:r>
          </a:p>
        </p:txBody>
      </p:sp>
      <p:sp>
        <p:nvSpPr>
          <p:cNvPr id="6" name="Footer Placeholder 5"/>
          <p:cNvSpPr>
            <a:spLocks noGrp="1"/>
          </p:cNvSpPr>
          <p:nvPr>
            <p:ph type="ftr" sz="quarter" idx="11"/>
          </p:nvPr>
        </p:nvSpPr>
        <p:spPr>
          <a:xfrm>
            <a:off x="657223" y="6317932"/>
            <a:ext cx="6455565" cy="228600"/>
          </a:xfrm>
        </p:spPr>
        <p:txBody>
          <a:bodyPr/>
          <a:lstStyle/>
          <a:p>
            <a:endParaRPr lang="en-US" dirty="0"/>
          </a:p>
        </p:txBody>
      </p:sp>
      <p:sp>
        <p:nvSpPr>
          <p:cNvPr id="7" name="Content Placeholder 2"/>
          <p:cNvSpPr>
            <a:spLocks noGrp="1"/>
          </p:cNvSpPr>
          <p:nvPr>
            <p:ph idx="12"/>
          </p:nvPr>
        </p:nvSpPr>
        <p:spPr>
          <a:xfrm>
            <a:off x="667509" y="499533"/>
            <a:ext cx="6445279" cy="556663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032705"/>
          </a:xfrm>
          <a:prstGeom prst="rect">
            <a:avLst/>
          </a:prstGeom>
        </p:spPr>
        <p:txBody>
          <a:bodyPr vert="horz" lIns="91440" tIns="45720" rIns="91440" bIns="45720" rtlCol="0" anchor="ctr">
            <a:normAutofit/>
          </a:bodyPr>
          <a:lstStyle/>
          <a:p>
            <a:r>
              <a:rPr lang="de-DE" dirty="0"/>
              <a:t>Titelmasterformat durch Klicken bearbeiten</a:t>
            </a:r>
            <a:endParaRPr lang="en-US" dirty="0"/>
          </a:p>
        </p:txBody>
      </p:sp>
      <p:sp>
        <p:nvSpPr>
          <p:cNvPr id="3" name="Text Placeholder 2"/>
          <p:cNvSpPr>
            <a:spLocks noGrp="1"/>
          </p:cNvSpPr>
          <p:nvPr>
            <p:ph type="body" idx="1"/>
          </p:nvPr>
        </p:nvSpPr>
        <p:spPr>
          <a:xfrm>
            <a:off x="657224" y="1771135"/>
            <a:ext cx="10772775" cy="4295032"/>
          </a:xfrm>
          <a:prstGeom prst="rect">
            <a:avLst/>
          </a:prstGeom>
        </p:spPr>
        <p:txBody>
          <a:bodyPr vert="horz" lIns="91440" tIns="45720" rIns="91440" bIns="45720" rtlCol="0">
            <a:normAutofit/>
          </a:bodyPr>
          <a:lstStyle/>
          <a:p>
            <a:pPr lvl="0"/>
            <a:r>
              <a:rPr lang="de-DE" dirty="0"/>
              <a:t>Textmasterformat bearbeiten</a:t>
            </a:r>
          </a:p>
          <a:p>
            <a:pPr lvl="1"/>
            <a:r>
              <a:rPr lang="de-DE" dirty="0"/>
              <a:t>Zweite Ebene</a:t>
            </a:r>
          </a:p>
          <a:p>
            <a:pPr lvl="2"/>
            <a:r>
              <a:rPr lang="de-DE" dirty="0"/>
              <a:t>Dritte Ebene</a:t>
            </a:r>
          </a:p>
          <a:p>
            <a:pPr lvl="3"/>
            <a:r>
              <a:rPr lang="de-DE" dirty="0"/>
              <a:t>Vierte Ebene</a:t>
            </a:r>
            <a:endParaRPr lang="en-US" dirty="0"/>
          </a:p>
        </p:txBody>
      </p:sp>
      <p:sp>
        <p:nvSpPr>
          <p:cNvPr id="5" name="Footer Placeholder 4"/>
          <p:cNvSpPr>
            <a:spLocks noGrp="1"/>
          </p:cNvSpPr>
          <p:nvPr>
            <p:ph type="ftr" sz="quarter" idx="3"/>
          </p:nvPr>
        </p:nvSpPr>
        <p:spPr>
          <a:xfrm>
            <a:off x="657223" y="6317932"/>
            <a:ext cx="10772775" cy="228600"/>
          </a:xfrm>
          <a:prstGeom prst="rect">
            <a:avLst/>
          </a:prstGeom>
        </p:spPr>
        <p:txBody>
          <a:bodyPr vert="horz" lIns="91440" tIns="45720" rIns="91440" bIns="45720" rtlCol="0" anchor="ctr"/>
          <a:lstStyle>
            <a:lvl1pPr algn="ctr">
              <a:defRPr sz="1000" cap="none" baseline="0">
                <a:solidFill>
                  <a:schemeClr val="tx1">
                    <a:alpha val="80000"/>
                  </a:schemeClr>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4" r:id="rId3"/>
    <p:sldLayoutId id="2147483848" r:id="rId4"/>
  </p:sldLayoutIdLst>
  <p:hf sldNum="0" hdr="0" ftr="0" dt="0"/>
  <p:txStyles>
    <p:titleStyle>
      <a:lvl1pPr algn="l" defTabSz="914400" rtl="0" eaLnBrk="1" latinLnBrk="0" hangingPunct="1">
        <a:lnSpc>
          <a:spcPct val="100000"/>
        </a:lnSpc>
        <a:spcBef>
          <a:spcPct val="0"/>
        </a:spcBef>
        <a:buNone/>
        <a:defRPr sz="4800" kern="1200" spc="-120" baseline="0">
          <a:solidFill>
            <a:schemeClr val="accent1"/>
          </a:solidFill>
          <a:latin typeface="+mj-lt"/>
          <a:ea typeface="+mj-ea"/>
          <a:cs typeface="+mj-cs"/>
        </a:defRPr>
      </a:lvl1pPr>
    </p:titleStyle>
    <p:bodyStyle>
      <a:lvl1pPr marL="0" indent="0" algn="l" defTabSz="914400" rtl="0" eaLnBrk="1" latinLnBrk="0" hangingPunct="1">
        <a:lnSpc>
          <a:spcPct val="100000"/>
        </a:lnSpc>
        <a:spcBef>
          <a:spcPts val="600"/>
        </a:spcBef>
        <a:spcAft>
          <a:spcPts val="600"/>
        </a:spcAft>
        <a:buFontTx/>
        <a:buNone/>
        <a:defRPr sz="2400" kern="1200">
          <a:solidFill>
            <a:schemeClr val="tx1">
              <a:lumMod val="85000"/>
              <a:lumOff val="15000"/>
            </a:schemeClr>
          </a:solidFill>
          <a:latin typeface="+mn-lt"/>
          <a:ea typeface="+mn-ea"/>
          <a:cs typeface="+mn-cs"/>
        </a:defRPr>
      </a:lvl1pPr>
      <a:lvl2pPr marL="432000" indent="0" algn="l" defTabSz="914400" rtl="0" eaLnBrk="1" latinLnBrk="0" hangingPunct="1">
        <a:lnSpc>
          <a:spcPct val="100000"/>
        </a:lnSpc>
        <a:spcBef>
          <a:spcPts val="600"/>
        </a:spcBef>
        <a:spcAft>
          <a:spcPts val="600"/>
        </a:spcAft>
        <a:buFontTx/>
        <a:buNone/>
        <a:defRPr sz="2400" kern="1200">
          <a:solidFill>
            <a:schemeClr val="tx1">
              <a:lumMod val="85000"/>
              <a:lumOff val="15000"/>
            </a:schemeClr>
          </a:solidFill>
          <a:latin typeface="+mn-lt"/>
          <a:ea typeface="+mn-ea"/>
          <a:cs typeface="+mn-cs"/>
        </a:defRPr>
      </a:lvl2pPr>
      <a:lvl3pPr marL="720000" indent="0" algn="l" defTabSz="914400" rtl="0" eaLnBrk="1" latinLnBrk="0" hangingPunct="1">
        <a:lnSpc>
          <a:spcPct val="100000"/>
        </a:lnSpc>
        <a:spcBef>
          <a:spcPts val="600"/>
        </a:spcBef>
        <a:spcAft>
          <a:spcPts val="600"/>
        </a:spcAft>
        <a:buFontTx/>
        <a:buNone/>
        <a:defRPr sz="2000" i="1" kern="1200">
          <a:solidFill>
            <a:schemeClr val="tx1">
              <a:lumMod val="85000"/>
              <a:lumOff val="15000"/>
            </a:schemeClr>
          </a:solidFill>
          <a:latin typeface="+mn-lt"/>
          <a:ea typeface="+mn-ea"/>
          <a:cs typeface="+mn-cs"/>
        </a:defRPr>
      </a:lvl3pPr>
      <a:lvl4pPr marL="936000" indent="0" algn="l" defTabSz="914400" rtl="0" eaLnBrk="1" latinLnBrk="0" hangingPunct="1">
        <a:lnSpc>
          <a:spcPct val="100000"/>
        </a:lnSpc>
        <a:spcBef>
          <a:spcPts val="600"/>
        </a:spcBef>
        <a:spcAft>
          <a:spcPts val="600"/>
        </a:spcAft>
        <a:buFontTx/>
        <a:buNone/>
        <a:defRPr sz="1800" kern="1200">
          <a:solidFill>
            <a:schemeClr val="tx1">
              <a:lumMod val="85000"/>
              <a:lumOff val="15000"/>
            </a:schemeClr>
          </a:solidFill>
          <a:latin typeface="+mn-lt"/>
          <a:ea typeface="+mn-ea"/>
          <a:cs typeface="+mn-cs"/>
        </a:defRPr>
      </a:lvl4pPr>
      <a:lvl5pPr marL="0" indent="0" algn="l" defTabSz="914400" rtl="0" eaLnBrk="1" latinLnBrk="0" hangingPunct="1">
        <a:lnSpc>
          <a:spcPct val="100000"/>
        </a:lnSpc>
        <a:spcBef>
          <a:spcPts val="600"/>
        </a:spcBef>
        <a:spcAft>
          <a:spcPts val="600"/>
        </a:spcAft>
        <a:buFontTx/>
        <a:buNone/>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2.xml.rels><?xml version="1.0" encoding="UTF-8" standalone="yes"?>
<Relationships xmlns="http://schemas.openxmlformats.org/package/2006/relationships"><Relationship Id="rId3" Type="http://schemas.openxmlformats.org/officeDocument/2006/relationships/hyperlink" Target="https://kant.bbaw.de/d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3.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a:t>Georg Sans SJ:</a:t>
            </a:r>
            <a:br>
              <a:rPr lang="de-DE" dirty="0"/>
            </a:br>
            <a:r>
              <a:rPr lang="de-DE" dirty="0"/>
              <a:t>Kants Kritik der Religion</a:t>
            </a:r>
          </a:p>
        </p:txBody>
      </p:sp>
      <p:sp>
        <p:nvSpPr>
          <p:cNvPr id="3" name="Untertitel 2"/>
          <p:cNvSpPr>
            <a:spLocks noGrp="1"/>
          </p:cNvSpPr>
          <p:nvPr>
            <p:ph type="subTitle" idx="1"/>
          </p:nvPr>
        </p:nvSpPr>
        <p:spPr/>
        <p:txBody>
          <a:bodyPr/>
          <a:lstStyle/>
          <a:p>
            <a:r>
              <a:rPr lang="de-DE" dirty="0"/>
              <a:t>Ringvorlesung</a:t>
            </a:r>
          </a:p>
          <a:p>
            <a:r>
              <a:rPr lang="de-DE" dirty="0"/>
              <a:t>Sommersemester 2023</a:t>
            </a:r>
          </a:p>
        </p:txBody>
      </p:sp>
    </p:spTree>
    <p:extLst>
      <p:ext uri="{BB962C8B-B14F-4D97-AF65-F5344CB8AC3E}">
        <p14:creationId xmlns:p14="http://schemas.microsoft.com/office/powerpoint/2010/main" val="2789927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fi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224" y="1771135"/>
            <a:ext cx="2533358" cy="4295032"/>
          </a:xfrm>
          <a:prstGeom prst="rect">
            <a:avLst/>
          </a:prstGeom>
          <a:ln>
            <a:solidFill>
              <a:schemeClr val="accent1"/>
            </a:solidFill>
          </a:ln>
        </p:spPr>
      </p:pic>
      <p:sp>
        <p:nvSpPr>
          <p:cNvPr id="2" name="Titel 1"/>
          <p:cNvSpPr>
            <a:spLocks noGrp="1"/>
          </p:cNvSpPr>
          <p:nvPr>
            <p:ph type="title"/>
          </p:nvPr>
        </p:nvSpPr>
        <p:spPr/>
        <p:txBody>
          <a:bodyPr/>
          <a:lstStyle/>
          <a:p>
            <a:r>
              <a:rPr lang="de-DE" dirty="0"/>
              <a:t>Was ist Religion?</a:t>
            </a:r>
          </a:p>
        </p:txBody>
      </p:sp>
      <p:sp>
        <p:nvSpPr>
          <p:cNvPr id="5" name="Inhaltsplatzhalter 4"/>
          <p:cNvSpPr>
            <a:spLocks noGrp="1"/>
          </p:cNvSpPr>
          <p:nvPr>
            <p:ph sz="half" idx="2"/>
          </p:nvPr>
        </p:nvSpPr>
        <p:spPr>
          <a:xfrm>
            <a:off x="3830320" y="1771135"/>
            <a:ext cx="7599678" cy="4295031"/>
          </a:xfrm>
        </p:spPr>
        <p:txBody>
          <a:bodyPr anchor="ctr">
            <a:normAutofit/>
          </a:bodyPr>
          <a:lstStyle/>
          <a:p>
            <a:pPr marL="576000" indent="-576000">
              <a:spcBef>
                <a:spcPts val="900"/>
              </a:spcBef>
              <a:spcAft>
                <a:spcPts val="900"/>
              </a:spcAft>
              <a:buClr>
                <a:schemeClr val="accent2"/>
              </a:buClr>
              <a:buSzPct val="85000"/>
              <a:buFont typeface="+mj-lt"/>
              <a:buAutoNum type="romanUcPeriod"/>
            </a:pPr>
            <a:r>
              <a:rPr lang="de-DE" sz="3200" dirty="0"/>
              <a:t>Jeder Mensch besitzt einen natürlichen Hang zum Bösen.</a:t>
            </a:r>
          </a:p>
          <a:p>
            <a:pPr marL="576000" indent="-576000">
              <a:spcBef>
                <a:spcPts val="900"/>
              </a:spcBef>
              <a:spcAft>
                <a:spcPts val="900"/>
              </a:spcAft>
              <a:buClr>
                <a:schemeClr val="accent2"/>
              </a:buClr>
              <a:buSzPct val="85000"/>
              <a:buFont typeface="+mj-lt"/>
              <a:buAutoNum type="romanUcPeriod"/>
            </a:pPr>
            <a:r>
              <a:rPr lang="de-DE" sz="3200" dirty="0"/>
              <a:t>Unter Jesus Christus stellen wir uns einen sittlich vollkommen Menschen vor.</a:t>
            </a:r>
          </a:p>
          <a:p>
            <a:pPr marL="576000" indent="-576000">
              <a:spcBef>
                <a:spcPts val="900"/>
              </a:spcBef>
              <a:spcAft>
                <a:spcPts val="900"/>
              </a:spcAft>
              <a:buClr>
                <a:schemeClr val="accent2"/>
              </a:buClr>
              <a:buSzPct val="85000"/>
              <a:buFont typeface="+mj-lt"/>
              <a:buAutoNum type="romanUcPeriod"/>
            </a:pPr>
            <a:r>
              <a:rPr lang="de-DE" sz="3200" dirty="0"/>
              <a:t>Zu ihrer Vervollkommnung sollen </a:t>
            </a:r>
            <a:br>
              <a:rPr lang="de-DE" sz="3200" dirty="0"/>
            </a:br>
            <a:r>
              <a:rPr lang="de-DE" sz="3200" dirty="0"/>
              <a:t>die Menschen eine Gemeinschaft bilden.</a:t>
            </a:r>
          </a:p>
          <a:p>
            <a:pPr marL="576000" indent="-576000">
              <a:spcBef>
                <a:spcPts val="900"/>
              </a:spcBef>
              <a:spcAft>
                <a:spcPts val="900"/>
              </a:spcAft>
              <a:buClr>
                <a:schemeClr val="accent2"/>
              </a:buClr>
              <a:buSzPct val="85000"/>
              <a:buFont typeface="+mj-lt"/>
              <a:buAutoNum type="romanUcPeriod"/>
            </a:pPr>
            <a:r>
              <a:rPr lang="de-DE" sz="3200" dirty="0"/>
              <a:t>Bei Gott zählen nur unsere guten Taten.</a:t>
            </a:r>
          </a:p>
        </p:txBody>
      </p:sp>
    </p:spTree>
    <p:extLst>
      <p:ext uri="{BB962C8B-B14F-4D97-AF65-F5344CB8AC3E}">
        <p14:creationId xmlns:p14="http://schemas.microsoft.com/office/powerpoint/2010/main" val="143495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Der Hang zum Bösen</a:t>
            </a:r>
          </a:p>
        </p:txBody>
      </p:sp>
      <p:sp>
        <p:nvSpPr>
          <p:cNvPr id="5" name="Inhaltsplatzhalter 4"/>
          <p:cNvSpPr>
            <a:spLocks noGrp="1"/>
          </p:cNvSpPr>
          <p:nvPr>
            <p:ph idx="1"/>
          </p:nvPr>
        </p:nvSpPr>
        <p:spPr>
          <a:xfrm>
            <a:off x="657223" y="1771135"/>
            <a:ext cx="7648577" cy="4295032"/>
          </a:xfrm>
        </p:spPr>
        <p:txBody>
          <a:bodyPr anchor="ctr">
            <a:noAutofit/>
          </a:bodyPr>
          <a:lstStyle/>
          <a:p>
            <a:pPr defTabSz="540000">
              <a:lnSpc>
                <a:spcPct val="105000"/>
              </a:lnSpc>
            </a:pPr>
            <a:r>
              <a:rPr lang="de-DE" sz="2700" dirty="0"/>
              <a:t>„…fing er damit an, die Strenge des Gebots, welches den Einfluss jeder anderen Triebfeder ausschließt, zu bezweifeln, hernach den Gehorsam gegen dasselbe </a:t>
            </a:r>
            <a:br>
              <a:rPr lang="de-DE" sz="2700" dirty="0"/>
            </a:br>
            <a:r>
              <a:rPr lang="de-DE" sz="2700" dirty="0"/>
              <a:t>zu einem bloß (unter dem </a:t>
            </a:r>
            <a:r>
              <a:rPr lang="de-DE" sz="2700" u="sng" dirty="0"/>
              <a:t>Prinzip der Selbstliebe</a:t>
            </a:r>
            <a:r>
              <a:rPr lang="de-DE" sz="2700" dirty="0"/>
              <a:t>) bedingten eines Mittels herab zu vernünfteln, woraus dann endlich das Übergewicht der sinnlichen Antriebe über die Triebfeder aus dem Gesetz, in die Maxime zu handeln, aufgenommen und so gesündigt ward.“</a:t>
            </a:r>
          </a:p>
          <a:p>
            <a:pPr defTabSz="540000">
              <a:lnSpc>
                <a:spcPct val="105000"/>
              </a:lnSpc>
            </a:pPr>
            <a:r>
              <a:rPr lang="de-DE" dirty="0"/>
              <a:t>(</a:t>
            </a:r>
            <a:r>
              <a:rPr lang="de-DE" i="1" dirty="0"/>
              <a:t>Die Religion innerhalb der Grenzen der bloßen Vernunft</a:t>
            </a:r>
            <a:r>
              <a:rPr lang="de-DE" dirty="0"/>
              <a:t>, Königsberg 1793, Seite 41 f.)</a:t>
            </a:r>
          </a:p>
        </p:txBody>
      </p:sp>
      <p:pic>
        <p:nvPicPr>
          <p:cNvPr id="6" name="Inhaltsplatzhalt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37967" y="1771135"/>
            <a:ext cx="2992032" cy="4294188"/>
          </a:xfrm>
          <a:prstGeom prst="rect">
            <a:avLst/>
          </a:prstGeom>
        </p:spPr>
      </p:pic>
    </p:spTree>
    <p:extLst>
      <p:ext uri="{BB962C8B-B14F-4D97-AF65-F5344CB8AC3E}">
        <p14:creationId xmlns:p14="http://schemas.microsoft.com/office/powerpoint/2010/main" val="2811944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Die Revolution der Denkart</a:t>
            </a:r>
          </a:p>
        </p:txBody>
      </p:sp>
      <p:graphicFrame>
        <p:nvGraphicFramePr>
          <p:cNvPr id="4" name="Inhaltsplatzhalter 3"/>
          <p:cNvGraphicFramePr>
            <a:graphicFrameLocks noGrp="1"/>
          </p:cNvGraphicFramePr>
          <p:nvPr>
            <p:ph sz="half" idx="1"/>
            <p:extLst>
              <p:ext uri="{D42A27DB-BD31-4B8C-83A1-F6EECF244321}">
                <p14:modId xmlns:p14="http://schemas.microsoft.com/office/powerpoint/2010/main" val="1847554668"/>
              </p:ext>
            </p:extLst>
          </p:nvPr>
        </p:nvGraphicFramePr>
        <p:xfrm>
          <a:off x="665164" y="2743926"/>
          <a:ext cx="4788000" cy="34641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Inhaltsplatzhalter 2"/>
          <p:cNvGraphicFramePr>
            <a:graphicFrameLocks noGrp="1"/>
          </p:cNvGraphicFramePr>
          <p:nvPr>
            <p:ph sz="half" idx="2"/>
            <p:extLst>
              <p:ext uri="{D42A27DB-BD31-4B8C-83A1-F6EECF244321}">
                <p14:modId xmlns:p14="http://schemas.microsoft.com/office/powerpoint/2010/main" val="930581374"/>
              </p:ext>
            </p:extLst>
          </p:nvPr>
        </p:nvGraphicFramePr>
        <p:xfrm>
          <a:off x="6641999" y="2743926"/>
          <a:ext cx="4788000" cy="346415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6" name="Gewitterblitz 5"/>
          <p:cNvSpPr/>
          <p:nvPr/>
        </p:nvSpPr>
        <p:spPr>
          <a:xfrm>
            <a:off x="5647531" y="1993537"/>
            <a:ext cx="800100" cy="4204381"/>
          </a:xfrm>
          <a:prstGeom prst="lightningBol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rgbClr val="C00000"/>
              </a:solidFill>
            </a:endParaRPr>
          </a:p>
        </p:txBody>
      </p:sp>
      <p:sp>
        <p:nvSpPr>
          <p:cNvPr id="7" name="Inhaltsplatzhalter 2"/>
          <p:cNvSpPr txBox="1">
            <a:spLocks/>
          </p:cNvSpPr>
          <p:nvPr/>
        </p:nvSpPr>
        <p:spPr>
          <a:xfrm>
            <a:off x="664408" y="1771135"/>
            <a:ext cx="4788755" cy="4295031"/>
          </a:xfrm>
          <a:prstGeom prst="rect">
            <a:avLst/>
          </a:prstGeom>
        </p:spPr>
        <p:txBody>
          <a:bodyPr vert="horz" lIns="91440" tIns="45720" rIns="91440" bIns="45720" rtlCol="0">
            <a:normAutofit/>
          </a:bodyPr>
          <a:lstStyle>
            <a:lvl1pPr marL="0" indent="0" algn="l" defTabSz="914400" rtl="0" eaLnBrk="1" latinLnBrk="0" hangingPunct="1">
              <a:lnSpc>
                <a:spcPct val="100000"/>
              </a:lnSpc>
              <a:spcBef>
                <a:spcPts val="600"/>
              </a:spcBef>
              <a:spcAft>
                <a:spcPts val="600"/>
              </a:spcAft>
              <a:buFontTx/>
              <a:buNone/>
              <a:defRPr sz="2400" kern="1200">
                <a:solidFill>
                  <a:schemeClr val="tx1">
                    <a:lumMod val="85000"/>
                    <a:lumOff val="15000"/>
                  </a:schemeClr>
                </a:solidFill>
                <a:latin typeface="+mn-lt"/>
                <a:ea typeface="+mn-ea"/>
                <a:cs typeface="+mn-cs"/>
              </a:defRPr>
            </a:lvl1pPr>
            <a:lvl2pPr marL="432000" indent="0" algn="l" defTabSz="914400" rtl="0" eaLnBrk="1" latinLnBrk="0" hangingPunct="1">
              <a:lnSpc>
                <a:spcPct val="100000"/>
              </a:lnSpc>
              <a:spcBef>
                <a:spcPts val="600"/>
              </a:spcBef>
              <a:spcAft>
                <a:spcPts val="600"/>
              </a:spcAft>
              <a:buFontTx/>
              <a:buNone/>
              <a:defRPr sz="2000" kern="1200">
                <a:solidFill>
                  <a:schemeClr val="tx1">
                    <a:lumMod val="85000"/>
                    <a:lumOff val="15000"/>
                  </a:schemeClr>
                </a:solidFill>
                <a:latin typeface="+mn-lt"/>
                <a:ea typeface="+mn-ea"/>
                <a:cs typeface="+mn-cs"/>
              </a:defRPr>
            </a:lvl2pPr>
            <a:lvl3pPr marL="720000" indent="0" algn="l" defTabSz="914400" rtl="0" eaLnBrk="1" latinLnBrk="0" hangingPunct="1">
              <a:lnSpc>
                <a:spcPct val="100000"/>
              </a:lnSpc>
              <a:spcBef>
                <a:spcPts val="600"/>
              </a:spcBef>
              <a:spcAft>
                <a:spcPts val="600"/>
              </a:spcAft>
              <a:buFontTx/>
              <a:buNone/>
              <a:defRPr sz="1800" i="1" kern="1200">
                <a:solidFill>
                  <a:schemeClr val="tx1">
                    <a:lumMod val="85000"/>
                    <a:lumOff val="15000"/>
                  </a:schemeClr>
                </a:solidFill>
                <a:latin typeface="+mn-lt"/>
                <a:ea typeface="+mn-ea"/>
                <a:cs typeface="+mn-cs"/>
              </a:defRPr>
            </a:lvl3pPr>
            <a:lvl4pPr marL="936000" indent="0" algn="l" defTabSz="914400" rtl="0" eaLnBrk="1" latinLnBrk="0" hangingPunct="1">
              <a:lnSpc>
                <a:spcPct val="100000"/>
              </a:lnSpc>
              <a:spcBef>
                <a:spcPts val="600"/>
              </a:spcBef>
              <a:spcAft>
                <a:spcPts val="600"/>
              </a:spcAft>
              <a:buFontTx/>
              <a:buNone/>
              <a:defRPr sz="1600" kern="1200">
                <a:solidFill>
                  <a:schemeClr val="tx1">
                    <a:lumMod val="85000"/>
                    <a:lumOff val="15000"/>
                  </a:schemeClr>
                </a:solidFill>
                <a:latin typeface="+mn-lt"/>
                <a:ea typeface="+mn-ea"/>
                <a:cs typeface="+mn-cs"/>
              </a:defRPr>
            </a:lvl4pPr>
            <a:lvl5pPr marL="0" indent="0" algn="l" defTabSz="914400" rtl="0" eaLnBrk="1" latinLnBrk="0" hangingPunct="1">
              <a:lnSpc>
                <a:spcPct val="100000"/>
              </a:lnSpc>
              <a:spcBef>
                <a:spcPts val="600"/>
              </a:spcBef>
              <a:spcAft>
                <a:spcPts val="600"/>
              </a:spcAft>
              <a:buFontTx/>
              <a:buNone/>
              <a:defRPr sz="16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6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6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6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600" kern="1200">
                <a:solidFill>
                  <a:schemeClr val="tx1">
                    <a:lumMod val="85000"/>
                    <a:lumOff val="15000"/>
                  </a:schemeClr>
                </a:solidFill>
                <a:latin typeface="+mn-lt"/>
                <a:ea typeface="+mn-ea"/>
                <a:cs typeface="+mn-cs"/>
              </a:defRPr>
            </a:lvl9pPr>
          </a:lstStyle>
          <a:p>
            <a:pPr algn="ctr"/>
            <a:r>
              <a:rPr lang="de-DE" sz="3200" b="1" dirty="0">
                <a:solidFill>
                  <a:schemeClr val="accent5">
                    <a:lumMod val="50000"/>
                  </a:schemeClr>
                </a:solidFill>
              </a:rPr>
              <a:t>NATUR !</a:t>
            </a:r>
          </a:p>
        </p:txBody>
      </p:sp>
      <p:sp>
        <p:nvSpPr>
          <p:cNvPr id="8" name="Inhaltsplatzhalter 3"/>
          <p:cNvSpPr txBox="1">
            <a:spLocks/>
          </p:cNvSpPr>
          <p:nvPr/>
        </p:nvSpPr>
        <p:spPr>
          <a:xfrm>
            <a:off x="6641998" y="1771135"/>
            <a:ext cx="4788000" cy="4295031"/>
          </a:xfrm>
          <a:prstGeom prst="rect">
            <a:avLst/>
          </a:prstGeom>
        </p:spPr>
        <p:txBody>
          <a:bodyPr vert="horz" lIns="91440" tIns="45720" rIns="91440" bIns="45720" rtlCol="0">
            <a:normAutofit/>
          </a:bodyPr>
          <a:lstStyle>
            <a:lvl1pPr marL="0" indent="0" algn="l" defTabSz="914400" rtl="0" eaLnBrk="1" latinLnBrk="0" hangingPunct="1">
              <a:lnSpc>
                <a:spcPct val="100000"/>
              </a:lnSpc>
              <a:spcBef>
                <a:spcPts val="600"/>
              </a:spcBef>
              <a:spcAft>
                <a:spcPts val="600"/>
              </a:spcAft>
              <a:buFontTx/>
              <a:buNone/>
              <a:defRPr sz="2400" kern="1200">
                <a:solidFill>
                  <a:schemeClr val="tx1">
                    <a:lumMod val="85000"/>
                    <a:lumOff val="15000"/>
                  </a:schemeClr>
                </a:solidFill>
                <a:latin typeface="+mn-lt"/>
                <a:ea typeface="+mn-ea"/>
                <a:cs typeface="+mn-cs"/>
              </a:defRPr>
            </a:lvl1pPr>
            <a:lvl2pPr marL="432000" indent="0" algn="l" defTabSz="914400" rtl="0" eaLnBrk="1" latinLnBrk="0" hangingPunct="1">
              <a:lnSpc>
                <a:spcPct val="100000"/>
              </a:lnSpc>
              <a:spcBef>
                <a:spcPts val="600"/>
              </a:spcBef>
              <a:spcAft>
                <a:spcPts val="600"/>
              </a:spcAft>
              <a:buFontTx/>
              <a:buNone/>
              <a:defRPr sz="2000" kern="1200">
                <a:solidFill>
                  <a:schemeClr val="tx1">
                    <a:lumMod val="85000"/>
                    <a:lumOff val="15000"/>
                  </a:schemeClr>
                </a:solidFill>
                <a:latin typeface="+mn-lt"/>
                <a:ea typeface="+mn-ea"/>
                <a:cs typeface="+mn-cs"/>
              </a:defRPr>
            </a:lvl2pPr>
            <a:lvl3pPr marL="720000" indent="0" algn="l" defTabSz="914400" rtl="0" eaLnBrk="1" latinLnBrk="0" hangingPunct="1">
              <a:lnSpc>
                <a:spcPct val="100000"/>
              </a:lnSpc>
              <a:spcBef>
                <a:spcPts val="600"/>
              </a:spcBef>
              <a:spcAft>
                <a:spcPts val="600"/>
              </a:spcAft>
              <a:buFontTx/>
              <a:buNone/>
              <a:defRPr sz="1800" i="1" kern="1200">
                <a:solidFill>
                  <a:schemeClr val="tx1">
                    <a:lumMod val="85000"/>
                    <a:lumOff val="15000"/>
                  </a:schemeClr>
                </a:solidFill>
                <a:latin typeface="+mn-lt"/>
                <a:ea typeface="+mn-ea"/>
                <a:cs typeface="+mn-cs"/>
              </a:defRPr>
            </a:lvl3pPr>
            <a:lvl4pPr marL="936000" indent="0" algn="l" defTabSz="914400" rtl="0" eaLnBrk="1" latinLnBrk="0" hangingPunct="1">
              <a:lnSpc>
                <a:spcPct val="100000"/>
              </a:lnSpc>
              <a:spcBef>
                <a:spcPts val="600"/>
              </a:spcBef>
              <a:spcAft>
                <a:spcPts val="600"/>
              </a:spcAft>
              <a:buFontTx/>
              <a:buNone/>
              <a:defRPr sz="1600" kern="1200">
                <a:solidFill>
                  <a:schemeClr val="tx1">
                    <a:lumMod val="85000"/>
                    <a:lumOff val="15000"/>
                  </a:schemeClr>
                </a:solidFill>
                <a:latin typeface="+mn-lt"/>
                <a:ea typeface="+mn-ea"/>
                <a:cs typeface="+mn-cs"/>
              </a:defRPr>
            </a:lvl4pPr>
            <a:lvl5pPr marL="0" indent="0" algn="l" defTabSz="914400" rtl="0" eaLnBrk="1" latinLnBrk="0" hangingPunct="1">
              <a:lnSpc>
                <a:spcPct val="100000"/>
              </a:lnSpc>
              <a:spcBef>
                <a:spcPts val="600"/>
              </a:spcBef>
              <a:spcAft>
                <a:spcPts val="600"/>
              </a:spcAft>
              <a:buFontTx/>
              <a:buNone/>
              <a:defRPr sz="16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6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6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6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600" kern="1200">
                <a:solidFill>
                  <a:schemeClr val="tx1">
                    <a:lumMod val="85000"/>
                    <a:lumOff val="15000"/>
                  </a:schemeClr>
                </a:solidFill>
                <a:latin typeface="+mn-lt"/>
                <a:ea typeface="+mn-ea"/>
                <a:cs typeface="+mn-cs"/>
              </a:defRPr>
            </a:lvl9pPr>
          </a:lstStyle>
          <a:p>
            <a:pPr algn="ctr"/>
            <a:r>
              <a:rPr lang="de-DE" sz="3200" b="1" dirty="0">
                <a:solidFill>
                  <a:schemeClr val="accent6">
                    <a:lumMod val="50000"/>
                  </a:schemeClr>
                </a:solidFill>
              </a:rPr>
              <a:t>GNADE ?</a:t>
            </a:r>
          </a:p>
        </p:txBody>
      </p:sp>
    </p:spTree>
    <p:extLst>
      <p:ext uri="{BB962C8B-B14F-4D97-AF65-F5344CB8AC3E}">
        <p14:creationId xmlns:p14="http://schemas.microsoft.com/office/powerpoint/2010/main" val="3066296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2000"/>
                                  </p:stCondLst>
                                  <p:childTnLst>
                                    <p:set>
                                      <p:cBhvr>
                                        <p:cTn id="9" dur="1" fill="hold">
                                          <p:stCondLst>
                                            <p:cond delay="0"/>
                                          </p:stCondLst>
                                        </p:cTn>
                                        <p:tgtEl>
                                          <p:spTgt spid="6"/>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P spid="6" grpId="0" animBg="1"/>
      <p:bldP spid="7"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txBox="1">
            <a:spLocks/>
          </p:cNvSpPr>
          <p:nvPr/>
        </p:nvSpPr>
        <p:spPr>
          <a:xfrm>
            <a:off x="657224" y="5033462"/>
            <a:ext cx="10772775" cy="1032705"/>
          </a:xfrm>
          <a:prstGeom prst="rect">
            <a:avLst/>
          </a:prstGeom>
          <a:solidFill>
            <a:schemeClr val="accent1"/>
          </a:solidFill>
          <a:ln>
            <a:noFill/>
          </a:ln>
        </p:spPr>
        <p:txBody>
          <a:bodyPr vert="horz" lIns="91440" tIns="45720" rIns="91440" bIns="45720" rtlCol="0" anchor="ctr">
            <a:normAutofit/>
          </a:bodyPr>
          <a:lstStyle>
            <a:lvl1pPr algn="l" defTabSz="914400" rtl="0" eaLnBrk="1" latinLnBrk="0" hangingPunct="1">
              <a:lnSpc>
                <a:spcPct val="100000"/>
              </a:lnSpc>
              <a:spcBef>
                <a:spcPct val="0"/>
              </a:spcBef>
              <a:buNone/>
              <a:defRPr sz="4800" kern="1200" spc="-120" baseline="0">
                <a:solidFill>
                  <a:schemeClr val="accent1"/>
                </a:solidFill>
                <a:latin typeface="+mj-lt"/>
                <a:ea typeface="+mj-ea"/>
                <a:cs typeface="+mj-cs"/>
              </a:defRPr>
            </a:lvl1pPr>
          </a:lstStyle>
          <a:p>
            <a:pPr algn="ctr"/>
            <a:r>
              <a:rPr lang="de-DE" b="1" dirty="0">
                <a:solidFill>
                  <a:srgbClr val="002060"/>
                </a:solidFill>
              </a:rPr>
              <a:t>3.	Was darf ich hoffen?</a:t>
            </a:r>
          </a:p>
        </p:txBody>
      </p:sp>
      <p:pic>
        <p:nvPicPr>
          <p:cNvPr id="5" name="Inhaltsplatzhalter 6"/>
          <p:cNvPicPr>
            <a:picLocks noChangeAspect="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4877315" y="500063"/>
            <a:ext cx="5085221" cy="4294187"/>
          </a:xfrm>
          <a:prstGeom prst="rect">
            <a:avLst/>
          </a:prstGeom>
        </p:spPr>
      </p:pic>
      <p:sp>
        <p:nvSpPr>
          <p:cNvPr id="3" name="Inhaltsplatzhalter 2"/>
          <p:cNvSpPr>
            <a:spLocks noGrp="1"/>
          </p:cNvSpPr>
          <p:nvPr>
            <p:ph idx="1"/>
          </p:nvPr>
        </p:nvSpPr>
        <p:spPr>
          <a:xfrm>
            <a:off x="5359228" y="952107"/>
            <a:ext cx="4149970" cy="2479250"/>
          </a:xfrm>
        </p:spPr>
        <p:txBody>
          <a:bodyPr anchor="ctr" anchorCtr="1">
            <a:normAutofit/>
          </a:bodyPr>
          <a:lstStyle/>
          <a:p>
            <a:pPr algn="ctr"/>
            <a:r>
              <a:rPr lang="de-DE" sz="4000" b="1" dirty="0">
                <a:solidFill>
                  <a:schemeClr val="accent1">
                    <a:lumMod val="75000"/>
                  </a:schemeClr>
                </a:solidFill>
                <a:latin typeface="Bradley Hand ITC" panose="03070402050302030203" pitchFamily="66" charset="0"/>
              </a:rPr>
              <a:t>Gott hilft </a:t>
            </a:r>
            <a:br>
              <a:rPr lang="de-DE" sz="4000" b="1" dirty="0">
                <a:solidFill>
                  <a:schemeClr val="accent1">
                    <a:lumMod val="75000"/>
                  </a:schemeClr>
                </a:solidFill>
                <a:latin typeface="Bradley Hand ITC" panose="03070402050302030203" pitchFamily="66" charset="0"/>
              </a:rPr>
            </a:br>
            <a:r>
              <a:rPr lang="de-DE" sz="4000" b="1" dirty="0">
                <a:solidFill>
                  <a:schemeClr val="accent1">
                    <a:lumMod val="75000"/>
                  </a:schemeClr>
                </a:solidFill>
                <a:latin typeface="Bradley Hand ITC" panose="03070402050302030203" pitchFamily="66" charset="0"/>
              </a:rPr>
              <a:t>den Bösen, </a:t>
            </a:r>
            <a:br>
              <a:rPr lang="de-DE" sz="4000" b="1" dirty="0">
                <a:solidFill>
                  <a:schemeClr val="accent1">
                    <a:lumMod val="75000"/>
                  </a:schemeClr>
                </a:solidFill>
                <a:latin typeface="Bradley Hand ITC" panose="03070402050302030203" pitchFamily="66" charset="0"/>
              </a:rPr>
            </a:br>
            <a:r>
              <a:rPr lang="de-DE" sz="4000" b="1" dirty="0">
                <a:solidFill>
                  <a:schemeClr val="accent1">
                    <a:lumMod val="75000"/>
                  </a:schemeClr>
                </a:solidFill>
                <a:latin typeface="Bradley Hand ITC" panose="03070402050302030203" pitchFamily="66" charset="0"/>
              </a:rPr>
              <a:t>gut zu werden.</a:t>
            </a:r>
          </a:p>
        </p:txBody>
      </p:sp>
      <p:pic>
        <p:nvPicPr>
          <p:cNvPr id="6" name="Grafik 5"/>
          <p:cNvPicPr>
            <a:picLocks noChangeAspect="1"/>
          </p:cNvPicPr>
          <p:nvPr/>
        </p:nvPicPr>
        <p:blipFill>
          <a:blip r:embed="rId4">
            <a:duotone>
              <a:prstClr val="black"/>
              <a:srgbClr val="D9C3A5">
                <a:tint val="50000"/>
                <a:satMod val="180000"/>
              </a:srgbClr>
            </a:duotone>
            <a:extLst>
              <a:ext uri="{28A0092B-C50C-407E-A947-70E740481C1C}">
                <a14:useLocalDpi xmlns:a14="http://schemas.microsoft.com/office/drawing/2010/main" val="0"/>
              </a:ext>
            </a:extLst>
          </a:blip>
          <a:stretch>
            <a:fillRect/>
          </a:stretch>
        </p:blipFill>
        <p:spPr>
          <a:xfrm>
            <a:off x="657224" y="500063"/>
            <a:ext cx="2538463" cy="4273507"/>
          </a:xfrm>
          <a:prstGeom prst="rect">
            <a:avLst/>
          </a:prstGeom>
        </p:spPr>
      </p:pic>
    </p:spTree>
    <p:extLst>
      <p:ext uri="{BB962C8B-B14F-4D97-AF65-F5344CB8AC3E}">
        <p14:creationId xmlns:p14="http://schemas.microsoft.com/office/powerpoint/2010/main" val="930548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nhaltsplatzhalter 3">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5525" y="505289"/>
            <a:ext cx="10774474" cy="5752141"/>
          </a:xfrm>
          <a:prstGeom prst="rect">
            <a:avLst/>
          </a:prstGeom>
        </p:spPr>
      </p:pic>
    </p:spTree>
    <p:extLst>
      <p:ext uri="{BB962C8B-B14F-4D97-AF65-F5344CB8AC3E}">
        <p14:creationId xmlns:p14="http://schemas.microsoft.com/office/powerpoint/2010/main" val="3630802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solidFill>
                  <a:srgbClr val="A50021"/>
                </a:solidFill>
              </a:rPr>
              <a:t>Die Akademieausgabe</a:t>
            </a:r>
          </a:p>
        </p:txBody>
      </p:sp>
      <p:pic>
        <p:nvPicPr>
          <p:cNvPr id="7" name="Inhaltsplatzhalt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2294" y="1771135"/>
            <a:ext cx="3029233" cy="4294188"/>
          </a:xfrm>
          <a:prstGeom prst="rect">
            <a:avLst/>
          </a:prstGeom>
          <a:ln w="12700">
            <a:solidFill>
              <a:srgbClr val="A50021"/>
            </a:solidFill>
          </a:ln>
        </p:spPr>
      </p:pic>
      <p:pic>
        <p:nvPicPr>
          <p:cNvPr id="13" name="Inhaltsplatzhalter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03737" y="505685"/>
            <a:ext cx="3926262" cy="5559638"/>
          </a:xfrm>
          <a:prstGeom prst="rect">
            <a:avLst/>
          </a:prstGeom>
          <a:ln w="12700">
            <a:solidFill>
              <a:srgbClr val="A50021"/>
            </a:solidFill>
          </a:ln>
        </p:spPr>
      </p:pic>
      <p:pic>
        <p:nvPicPr>
          <p:cNvPr id="16" name="Inhaltsplatzhalter 15"/>
          <p:cNvPicPr>
            <a:picLocks noGrp="1" noChangeAspect="1"/>
          </p:cNvPicPr>
          <p:nvPr>
            <p:ph sz="half" idx="1"/>
          </p:nvPr>
        </p:nvPicPr>
        <p:blipFill>
          <a:blip r:embed="rId4">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657224" y="1771135"/>
            <a:ext cx="2532860" cy="4294188"/>
          </a:xfrm>
        </p:spPr>
      </p:pic>
    </p:spTree>
    <p:extLst>
      <p:ext uri="{BB962C8B-B14F-4D97-AF65-F5344CB8AC3E}">
        <p14:creationId xmlns:p14="http://schemas.microsoft.com/office/powerpoint/2010/main" val="3672107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Kants drei Fragen</a:t>
            </a:r>
          </a:p>
        </p:txBody>
      </p:sp>
      <p:sp>
        <p:nvSpPr>
          <p:cNvPr id="5" name="Inhaltsplatzhalter 4"/>
          <p:cNvSpPr>
            <a:spLocks noGrp="1"/>
          </p:cNvSpPr>
          <p:nvPr>
            <p:ph idx="1"/>
          </p:nvPr>
        </p:nvSpPr>
        <p:spPr>
          <a:xfrm>
            <a:off x="657224" y="1771135"/>
            <a:ext cx="7625130" cy="4295032"/>
          </a:xfrm>
        </p:spPr>
        <p:txBody>
          <a:bodyPr anchor="ctr"/>
          <a:lstStyle/>
          <a:p>
            <a:pPr defTabSz="540000"/>
            <a:r>
              <a:rPr lang="de-DE" sz="3200" dirty="0"/>
              <a:t>„Alles Interesse meiner Vernunft </a:t>
            </a:r>
            <a:br>
              <a:rPr lang="de-DE" sz="3200" dirty="0"/>
            </a:br>
            <a:r>
              <a:rPr lang="de-DE" sz="3200" dirty="0"/>
              <a:t>(das spekulative sowohl, als das praktische) vereinigt sich in folgenden drei Fragen: </a:t>
            </a:r>
          </a:p>
          <a:p>
            <a:pPr marL="1080000" defTabSz="540000"/>
            <a:r>
              <a:rPr lang="de-DE" sz="3200" dirty="0"/>
              <a:t>1.	Was kann ich wissen?</a:t>
            </a:r>
          </a:p>
          <a:p>
            <a:pPr marL="1080000" defTabSz="540000"/>
            <a:r>
              <a:rPr lang="de-DE" sz="3200" dirty="0"/>
              <a:t>2.	Was soll ich tun? </a:t>
            </a:r>
          </a:p>
          <a:p>
            <a:pPr marL="1080000" defTabSz="540000"/>
            <a:r>
              <a:rPr lang="de-DE" sz="3200" dirty="0"/>
              <a:t>3.	Was darf ich hoffen?“</a:t>
            </a:r>
          </a:p>
          <a:p>
            <a:pPr defTabSz="540000">
              <a:spcBef>
                <a:spcPts val="2400"/>
              </a:spcBef>
            </a:pPr>
            <a:r>
              <a:rPr lang="de-DE" dirty="0"/>
              <a:t>(</a:t>
            </a:r>
            <a:r>
              <a:rPr lang="de-DE" i="1" dirty="0"/>
              <a:t>Kritik der reinen Vernunft</a:t>
            </a:r>
            <a:r>
              <a:rPr lang="de-DE" dirty="0"/>
              <a:t>, Riga 1781, Seite 804 f.)</a:t>
            </a:r>
          </a:p>
        </p:txBody>
      </p:sp>
      <p:pic>
        <p:nvPicPr>
          <p:cNvPr id="6" name="Inhaltsplatzhalt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37967" y="1771135"/>
            <a:ext cx="2992032" cy="4294188"/>
          </a:xfrm>
          <a:prstGeom prst="rect">
            <a:avLst/>
          </a:prstGeom>
        </p:spPr>
      </p:pic>
    </p:spTree>
    <p:extLst>
      <p:ext uri="{BB962C8B-B14F-4D97-AF65-F5344CB8AC3E}">
        <p14:creationId xmlns:p14="http://schemas.microsoft.com/office/powerpoint/2010/main" val="2629339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200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down)">
                                      <p:cBhvr>
                                        <p:cTn id="7" dur="2000"/>
                                        <p:tgtEl>
                                          <p:spTgt spid="5">
                                            <p:txEl>
                                              <p:pRg st="1" end="1"/>
                                            </p:txEl>
                                          </p:spTgt>
                                        </p:tgtEl>
                                      </p:cBhvr>
                                    </p:animEffect>
                                  </p:childTnLst>
                                </p:cTn>
                              </p:par>
                            </p:childTnLst>
                          </p:cTn>
                        </p:par>
                        <p:par>
                          <p:cTn id="8" fill="hold">
                            <p:stCondLst>
                              <p:cond delay="4000"/>
                            </p:stCondLst>
                            <p:childTnLst>
                              <p:par>
                                <p:cTn id="9" presetID="22" presetClass="entr" presetSubtype="4" fill="hold" nodeType="afterEffect">
                                  <p:stCondLst>
                                    <p:cond delay="2000"/>
                                  </p:stCondLst>
                                  <p:childTnLst>
                                    <p:set>
                                      <p:cBhvr>
                                        <p:cTn id="10" dur="1" fill="hold">
                                          <p:stCondLst>
                                            <p:cond delay="0"/>
                                          </p:stCondLst>
                                        </p:cTn>
                                        <p:tgtEl>
                                          <p:spTgt spid="5">
                                            <p:txEl>
                                              <p:pRg st="2" end="2"/>
                                            </p:txEl>
                                          </p:spTgt>
                                        </p:tgtEl>
                                        <p:attrNameLst>
                                          <p:attrName>style.visibility</p:attrName>
                                        </p:attrNameLst>
                                      </p:cBhvr>
                                      <p:to>
                                        <p:strVal val="visible"/>
                                      </p:to>
                                    </p:set>
                                    <p:animEffect transition="in" filter="wipe(down)">
                                      <p:cBhvr>
                                        <p:cTn id="11" dur="2000"/>
                                        <p:tgtEl>
                                          <p:spTgt spid="5">
                                            <p:txEl>
                                              <p:pRg st="2" end="2"/>
                                            </p:txEl>
                                          </p:spTgt>
                                        </p:tgtEl>
                                      </p:cBhvr>
                                    </p:animEffect>
                                  </p:childTnLst>
                                </p:cTn>
                              </p:par>
                            </p:childTnLst>
                          </p:cTn>
                        </p:par>
                        <p:par>
                          <p:cTn id="12" fill="hold">
                            <p:stCondLst>
                              <p:cond delay="8000"/>
                            </p:stCondLst>
                            <p:childTnLst>
                              <p:par>
                                <p:cTn id="13" presetID="22" presetClass="entr" presetSubtype="4" fill="hold" nodeType="afterEffect">
                                  <p:stCondLst>
                                    <p:cond delay="2000"/>
                                  </p:stCondLst>
                                  <p:childTnLst>
                                    <p:set>
                                      <p:cBhvr>
                                        <p:cTn id="14" dur="1" fill="hold">
                                          <p:stCondLst>
                                            <p:cond delay="0"/>
                                          </p:stCondLst>
                                        </p:cTn>
                                        <p:tgtEl>
                                          <p:spTgt spid="5">
                                            <p:txEl>
                                              <p:pRg st="3" end="3"/>
                                            </p:txEl>
                                          </p:spTgt>
                                        </p:tgtEl>
                                        <p:attrNameLst>
                                          <p:attrName>style.visibility</p:attrName>
                                        </p:attrNameLst>
                                      </p:cBhvr>
                                      <p:to>
                                        <p:strVal val="visible"/>
                                      </p:to>
                                    </p:set>
                                    <p:animEffect transition="in" filter="wipe(down)">
                                      <p:cBhvr>
                                        <p:cTn id="15" dur="2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txBox="1">
            <a:spLocks/>
          </p:cNvSpPr>
          <p:nvPr/>
        </p:nvSpPr>
        <p:spPr>
          <a:xfrm>
            <a:off x="657224" y="5033462"/>
            <a:ext cx="10772775" cy="1032705"/>
          </a:xfrm>
          <a:prstGeom prst="rect">
            <a:avLst/>
          </a:prstGeom>
          <a:solidFill>
            <a:schemeClr val="accent1"/>
          </a:solidFill>
          <a:ln>
            <a:noFill/>
          </a:ln>
        </p:spPr>
        <p:txBody>
          <a:bodyPr vert="horz" lIns="91440" tIns="45720" rIns="91440" bIns="45720" rtlCol="0" anchor="ctr">
            <a:normAutofit/>
          </a:bodyPr>
          <a:lstStyle>
            <a:lvl1pPr algn="l" defTabSz="914400" rtl="0" eaLnBrk="1" latinLnBrk="0" hangingPunct="1">
              <a:lnSpc>
                <a:spcPct val="100000"/>
              </a:lnSpc>
              <a:spcBef>
                <a:spcPct val="0"/>
              </a:spcBef>
              <a:buNone/>
              <a:defRPr sz="4800" kern="1200" spc="-120" baseline="0">
                <a:solidFill>
                  <a:schemeClr val="accent1"/>
                </a:solidFill>
                <a:latin typeface="+mj-lt"/>
                <a:ea typeface="+mj-ea"/>
                <a:cs typeface="+mj-cs"/>
              </a:defRPr>
            </a:lvl1pPr>
          </a:lstStyle>
          <a:p>
            <a:pPr algn="ctr"/>
            <a:r>
              <a:rPr lang="de-DE" b="1" dirty="0">
                <a:solidFill>
                  <a:srgbClr val="002060"/>
                </a:solidFill>
              </a:rPr>
              <a:t>1.	Was kann ich wissen?</a:t>
            </a:r>
          </a:p>
        </p:txBody>
      </p:sp>
      <p:pic>
        <p:nvPicPr>
          <p:cNvPr id="5" name="Inhaltsplatzhalter 6"/>
          <p:cNvPicPr>
            <a:picLocks noChangeAspect="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4877315" y="500063"/>
            <a:ext cx="5085221" cy="4294187"/>
          </a:xfrm>
          <a:prstGeom prst="rect">
            <a:avLst/>
          </a:prstGeom>
        </p:spPr>
      </p:pic>
      <p:sp>
        <p:nvSpPr>
          <p:cNvPr id="3" name="Inhaltsplatzhalter 2"/>
          <p:cNvSpPr>
            <a:spLocks noGrp="1"/>
          </p:cNvSpPr>
          <p:nvPr>
            <p:ph idx="1"/>
          </p:nvPr>
        </p:nvSpPr>
        <p:spPr>
          <a:xfrm>
            <a:off x="5359228" y="952107"/>
            <a:ext cx="4149970" cy="2479250"/>
          </a:xfrm>
        </p:spPr>
        <p:txBody>
          <a:bodyPr anchor="ctr" anchorCtr="1">
            <a:normAutofit/>
          </a:bodyPr>
          <a:lstStyle/>
          <a:p>
            <a:pPr algn="ctr"/>
            <a:r>
              <a:rPr lang="de-DE" sz="4000" b="1" dirty="0">
                <a:solidFill>
                  <a:schemeClr val="accent1">
                    <a:lumMod val="75000"/>
                  </a:schemeClr>
                </a:solidFill>
                <a:latin typeface="Bradley Hand ITC" panose="03070402050302030203" pitchFamily="66" charset="0"/>
              </a:rPr>
              <a:t>Die Existenz Gottes lässt sich nicht beweisen.</a:t>
            </a:r>
          </a:p>
        </p:txBody>
      </p:sp>
      <p:pic>
        <p:nvPicPr>
          <p:cNvPr id="7" name="Inhaltsplatzhalter 1"/>
          <p:cNvPicPr>
            <a:picLocks noChangeAspect="1"/>
          </p:cNvPicPr>
          <p:nvPr/>
        </p:nvPicPr>
        <p:blipFill>
          <a:blip r:embed="rId4">
            <a:duotone>
              <a:prstClr val="black"/>
              <a:srgbClr val="D9C3A5">
                <a:tint val="50000"/>
                <a:satMod val="180000"/>
              </a:srgbClr>
            </a:duotone>
            <a:extLst>
              <a:ext uri="{28A0092B-C50C-407E-A947-70E740481C1C}">
                <a14:useLocalDpi xmlns:a14="http://schemas.microsoft.com/office/drawing/2010/main" val="0"/>
              </a:ext>
            </a:extLst>
          </a:blip>
          <a:stretch>
            <a:fillRect/>
          </a:stretch>
        </p:blipFill>
        <p:spPr>
          <a:xfrm>
            <a:off x="657224" y="500063"/>
            <a:ext cx="2453821" cy="4294187"/>
          </a:xfrm>
          <a:prstGeom prst="rect">
            <a:avLst/>
          </a:prstGeom>
          <a:ln>
            <a:noFill/>
          </a:ln>
        </p:spPr>
      </p:pic>
    </p:spTree>
    <p:extLst>
      <p:ext uri="{BB962C8B-B14F-4D97-AF65-F5344CB8AC3E}">
        <p14:creationId xmlns:p14="http://schemas.microsoft.com/office/powerpoint/2010/main" val="4075495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txBox="1">
            <a:spLocks/>
          </p:cNvSpPr>
          <p:nvPr/>
        </p:nvSpPr>
        <p:spPr>
          <a:xfrm>
            <a:off x="657224" y="5033462"/>
            <a:ext cx="10772775" cy="1032705"/>
          </a:xfrm>
          <a:prstGeom prst="rect">
            <a:avLst/>
          </a:prstGeom>
          <a:solidFill>
            <a:schemeClr val="accent1"/>
          </a:solidFill>
          <a:ln>
            <a:noFill/>
          </a:ln>
        </p:spPr>
        <p:txBody>
          <a:bodyPr vert="horz" lIns="91440" tIns="45720" rIns="91440" bIns="45720" rtlCol="0" anchor="ctr">
            <a:normAutofit/>
          </a:bodyPr>
          <a:lstStyle>
            <a:lvl1pPr algn="l" defTabSz="914400" rtl="0" eaLnBrk="1" latinLnBrk="0" hangingPunct="1">
              <a:lnSpc>
                <a:spcPct val="100000"/>
              </a:lnSpc>
              <a:spcBef>
                <a:spcPct val="0"/>
              </a:spcBef>
              <a:buNone/>
              <a:defRPr sz="4800" kern="1200" spc="-120" baseline="0">
                <a:solidFill>
                  <a:schemeClr val="accent1"/>
                </a:solidFill>
                <a:latin typeface="+mj-lt"/>
                <a:ea typeface="+mj-ea"/>
                <a:cs typeface="+mj-cs"/>
              </a:defRPr>
            </a:lvl1pPr>
          </a:lstStyle>
          <a:p>
            <a:pPr algn="ctr"/>
            <a:r>
              <a:rPr lang="de-DE" b="1" dirty="0">
                <a:solidFill>
                  <a:srgbClr val="002060"/>
                </a:solidFill>
              </a:rPr>
              <a:t>2.	Was soll ich tun?</a:t>
            </a:r>
          </a:p>
        </p:txBody>
      </p:sp>
      <p:pic>
        <p:nvPicPr>
          <p:cNvPr id="5" name="Inhaltsplatzhalter 6"/>
          <p:cNvPicPr>
            <a:picLocks noChangeAspect="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4877315" y="500063"/>
            <a:ext cx="5085221" cy="4294187"/>
          </a:xfrm>
          <a:prstGeom prst="rect">
            <a:avLst/>
          </a:prstGeom>
        </p:spPr>
      </p:pic>
      <p:sp>
        <p:nvSpPr>
          <p:cNvPr id="3" name="Inhaltsplatzhalter 2"/>
          <p:cNvSpPr>
            <a:spLocks noGrp="1"/>
          </p:cNvSpPr>
          <p:nvPr>
            <p:ph idx="1"/>
          </p:nvPr>
        </p:nvSpPr>
        <p:spPr>
          <a:xfrm>
            <a:off x="5359228" y="952107"/>
            <a:ext cx="4149970" cy="2479250"/>
          </a:xfrm>
        </p:spPr>
        <p:txBody>
          <a:bodyPr anchor="ctr" anchorCtr="1">
            <a:normAutofit/>
          </a:bodyPr>
          <a:lstStyle/>
          <a:p>
            <a:pPr algn="ctr"/>
            <a:r>
              <a:rPr lang="de-DE" sz="4000" b="1" dirty="0">
                <a:solidFill>
                  <a:schemeClr val="accent1">
                    <a:lumMod val="75000"/>
                  </a:schemeClr>
                </a:solidFill>
                <a:latin typeface="Bradley Hand ITC" panose="03070402050302030203" pitchFamily="66" charset="0"/>
              </a:rPr>
              <a:t>Der Grund der Moral liegt in </a:t>
            </a:r>
            <a:br>
              <a:rPr lang="de-DE" sz="4000" b="1" dirty="0">
                <a:solidFill>
                  <a:schemeClr val="accent1">
                    <a:lumMod val="75000"/>
                  </a:schemeClr>
                </a:solidFill>
                <a:latin typeface="Bradley Hand ITC" panose="03070402050302030203" pitchFamily="66" charset="0"/>
              </a:rPr>
            </a:br>
            <a:r>
              <a:rPr lang="de-DE" sz="4000" b="1" dirty="0">
                <a:solidFill>
                  <a:schemeClr val="accent1">
                    <a:lumMod val="75000"/>
                  </a:schemeClr>
                </a:solidFill>
                <a:latin typeface="Bradley Hand ITC" panose="03070402050302030203" pitchFamily="66" charset="0"/>
              </a:rPr>
              <a:t>der Vernunft.</a:t>
            </a:r>
          </a:p>
        </p:txBody>
      </p:sp>
      <p:pic>
        <p:nvPicPr>
          <p:cNvPr id="2" name="Grafik 1"/>
          <p:cNvPicPr>
            <a:picLocks noChangeAspect="1"/>
          </p:cNvPicPr>
          <p:nvPr/>
        </p:nvPicPr>
        <p:blipFill>
          <a:blip r:embed="rId4">
            <a:duotone>
              <a:prstClr val="black"/>
              <a:srgbClr val="D9C3A5">
                <a:tint val="50000"/>
                <a:satMod val="180000"/>
              </a:srgbClr>
            </a:duotone>
            <a:extLst>
              <a:ext uri="{28A0092B-C50C-407E-A947-70E740481C1C}">
                <a14:useLocalDpi xmlns:a14="http://schemas.microsoft.com/office/drawing/2010/main" val="0"/>
              </a:ext>
            </a:extLst>
          </a:blip>
          <a:stretch>
            <a:fillRect/>
          </a:stretch>
        </p:blipFill>
        <p:spPr>
          <a:xfrm>
            <a:off x="657224" y="500063"/>
            <a:ext cx="2538463" cy="4298464"/>
          </a:xfrm>
          <a:prstGeom prst="rect">
            <a:avLst/>
          </a:prstGeom>
        </p:spPr>
      </p:pic>
    </p:spTree>
    <p:extLst>
      <p:ext uri="{BB962C8B-B14F-4D97-AF65-F5344CB8AC3E}">
        <p14:creationId xmlns:p14="http://schemas.microsoft.com/office/powerpoint/2010/main" val="2520149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Was ist Religion?</a:t>
            </a:r>
          </a:p>
        </p:txBody>
      </p:sp>
      <p:sp>
        <p:nvSpPr>
          <p:cNvPr id="5" name="Inhaltsplatzhalter 4"/>
          <p:cNvSpPr>
            <a:spLocks noGrp="1"/>
          </p:cNvSpPr>
          <p:nvPr>
            <p:ph idx="1"/>
          </p:nvPr>
        </p:nvSpPr>
        <p:spPr>
          <a:xfrm>
            <a:off x="657223" y="1771135"/>
            <a:ext cx="7780743" cy="4295032"/>
          </a:xfrm>
        </p:spPr>
        <p:txBody>
          <a:bodyPr anchor="ctr">
            <a:noAutofit/>
          </a:bodyPr>
          <a:lstStyle/>
          <a:p>
            <a:pPr defTabSz="540000">
              <a:lnSpc>
                <a:spcPct val="105000"/>
              </a:lnSpc>
            </a:pPr>
            <a:r>
              <a:rPr lang="de-DE" dirty="0"/>
              <a:t>„…Erkenntnis aller Pflichten als </a:t>
            </a:r>
            <a:r>
              <a:rPr lang="de-DE" u="sng" dirty="0"/>
              <a:t>göttlicher Gebote</a:t>
            </a:r>
            <a:r>
              <a:rPr lang="de-DE" dirty="0"/>
              <a:t>, nicht als Sanktionen, d. i. willkürliche, für sich selbst zufällige </a:t>
            </a:r>
            <a:r>
              <a:rPr lang="de-DE" dirty="0" err="1"/>
              <a:t>Verord-nungen</a:t>
            </a:r>
            <a:r>
              <a:rPr lang="de-DE" dirty="0"/>
              <a:t> eines fremden Willens, sondern als wesentlicher Gesetze eines jeden freien Willens für sich selbst, die aber dennoch als Gebote des höchsten Wesens angesehen werden müssen, weil wir nur von einem moralisch vollkommenen (heiligen und gütigen), zugleich auch allgewaltigen Willen das </a:t>
            </a:r>
            <a:r>
              <a:rPr lang="de-DE" u="sng" dirty="0"/>
              <a:t>höchste Gut</a:t>
            </a:r>
            <a:r>
              <a:rPr lang="de-DE" dirty="0"/>
              <a:t>, welches zum Gegenstand unserer Bestrebung zu setzen uns das moralische Gesetz zur Pflicht macht, und also durch Übereinstimmung mit diesem Willen dazu zu gelangen hoffen können.“ </a:t>
            </a:r>
            <a:r>
              <a:rPr lang="de-DE" sz="2000" dirty="0"/>
              <a:t>(</a:t>
            </a:r>
            <a:r>
              <a:rPr lang="de-DE" sz="2000" i="1" dirty="0"/>
              <a:t>Kritik der praktischen Vernunft</a:t>
            </a:r>
            <a:r>
              <a:rPr lang="de-DE" sz="2000" dirty="0"/>
              <a:t>, Riga 1788, Seite 233)</a:t>
            </a:r>
          </a:p>
        </p:txBody>
      </p:sp>
      <p:pic>
        <p:nvPicPr>
          <p:cNvPr id="6" name="Inhaltsplatzhalt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37967" y="1771135"/>
            <a:ext cx="2992032" cy="4294188"/>
          </a:xfrm>
          <a:prstGeom prst="rect">
            <a:avLst/>
          </a:prstGeom>
        </p:spPr>
      </p:pic>
    </p:spTree>
    <p:extLst>
      <p:ext uri="{BB962C8B-B14F-4D97-AF65-F5344CB8AC3E}">
        <p14:creationId xmlns:p14="http://schemas.microsoft.com/office/powerpoint/2010/main" val="3719148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txBox="1">
            <a:spLocks/>
          </p:cNvSpPr>
          <p:nvPr/>
        </p:nvSpPr>
        <p:spPr>
          <a:xfrm>
            <a:off x="657224" y="5033462"/>
            <a:ext cx="10772775" cy="1032705"/>
          </a:xfrm>
          <a:prstGeom prst="rect">
            <a:avLst/>
          </a:prstGeom>
          <a:solidFill>
            <a:schemeClr val="accent1"/>
          </a:solidFill>
          <a:ln>
            <a:noFill/>
          </a:ln>
        </p:spPr>
        <p:txBody>
          <a:bodyPr vert="horz" lIns="91440" tIns="45720" rIns="91440" bIns="45720" rtlCol="0" anchor="ctr">
            <a:normAutofit/>
          </a:bodyPr>
          <a:lstStyle>
            <a:lvl1pPr algn="l" defTabSz="914400" rtl="0" eaLnBrk="1" latinLnBrk="0" hangingPunct="1">
              <a:lnSpc>
                <a:spcPct val="100000"/>
              </a:lnSpc>
              <a:spcBef>
                <a:spcPct val="0"/>
              </a:spcBef>
              <a:buNone/>
              <a:defRPr sz="4800" kern="1200" spc="-120" baseline="0">
                <a:solidFill>
                  <a:schemeClr val="accent1"/>
                </a:solidFill>
                <a:latin typeface="+mj-lt"/>
                <a:ea typeface="+mj-ea"/>
                <a:cs typeface="+mj-cs"/>
              </a:defRPr>
            </a:lvl1pPr>
          </a:lstStyle>
          <a:p>
            <a:pPr algn="ctr"/>
            <a:r>
              <a:rPr lang="de-DE" b="1" dirty="0">
                <a:solidFill>
                  <a:srgbClr val="002060"/>
                </a:solidFill>
              </a:rPr>
              <a:t>3.	Was darf ich hoffen?</a:t>
            </a:r>
          </a:p>
        </p:txBody>
      </p:sp>
      <p:pic>
        <p:nvPicPr>
          <p:cNvPr id="5" name="Inhaltsplatzhalter 6"/>
          <p:cNvPicPr>
            <a:picLocks noChangeAspect="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4877315" y="500063"/>
            <a:ext cx="5085221" cy="4294187"/>
          </a:xfrm>
          <a:prstGeom prst="rect">
            <a:avLst/>
          </a:prstGeom>
        </p:spPr>
      </p:pic>
      <p:sp>
        <p:nvSpPr>
          <p:cNvPr id="3" name="Inhaltsplatzhalter 2"/>
          <p:cNvSpPr>
            <a:spLocks noGrp="1"/>
          </p:cNvSpPr>
          <p:nvPr>
            <p:ph idx="1"/>
          </p:nvPr>
        </p:nvSpPr>
        <p:spPr>
          <a:xfrm>
            <a:off x="5359228" y="952107"/>
            <a:ext cx="4149970" cy="2479250"/>
          </a:xfrm>
        </p:spPr>
        <p:txBody>
          <a:bodyPr anchor="ctr" anchorCtr="1">
            <a:normAutofit/>
          </a:bodyPr>
          <a:lstStyle/>
          <a:p>
            <a:pPr algn="ctr"/>
            <a:r>
              <a:rPr lang="de-DE" sz="4000" b="1" dirty="0">
                <a:solidFill>
                  <a:schemeClr val="accent1">
                    <a:lumMod val="75000"/>
                  </a:schemeClr>
                </a:solidFill>
                <a:latin typeface="Bradley Hand ITC" panose="03070402050302030203" pitchFamily="66" charset="0"/>
              </a:rPr>
              <a:t>Gott macht </a:t>
            </a:r>
            <a:br>
              <a:rPr lang="de-DE" sz="4000" b="1" dirty="0">
                <a:solidFill>
                  <a:schemeClr val="accent1">
                    <a:lumMod val="75000"/>
                  </a:schemeClr>
                </a:solidFill>
                <a:latin typeface="Bradley Hand ITC" panose="03070402050302030203" pitchFamily="66" charset="0"/>
              </a:rPr>
            </a:br>
            <a:r>
              <a:rPr lang="de-DE" sz="4000" b="1" dirty="0">
                <a:solidFill>
                  <a:schemeClr val="accent1">
                    <a:lumMod val="75000"/>
                  </a:schemeClr>
                </a:solidFill>
                <a:latin typeface="Bradley Hand ITC" panose="03070402050302030203" pitchFamily="66" charset="0"/>
              </a:rPr>
              <a:t>die Guten glücklich.</a:t>
            </a:r>
          </a:p>
        </p:txBody>
      </p:sp>
      <p:pic>
        <p:nvPicPr>
          <p:cNvPr id="6" name="Grafik 5"/>
          <p:cNvPicPr>
            <a:picLocks noChangeAspect="1"/>
          </p:cNvPicPr>
          <p:nvPr/>
        </p:nvPicPr>
        <p:blipFill>
          <a:blip r:embed="rId4">
            <a:duotone>
              <a:prstClr val="black"/>
              <a:srgbClr val="D9C3A5">
                <a:tint val="50000"/>
                <a:satMod val="180000"/>
              </a:srgbClr>
            </a:duotone>
            <a:extLst>
              <a:ext uri="{28A0092B-C50C-407E-A947-70E740481C1C}">
                <a14:useLocalDpi xmlns:a14="http://schemas.microsoft.com/office/drawing/2010/main" val="0"/>
              </a:ext>
            </a:extLst>
          </a:blip>
          <a:stretch>
            <a:fillRect/>
          </a:stretch>
        </p:blipFill>
        <p:spPr>
          <a:xfrm>
            <a:off x="657224" y="500063"/>
            <a:ext cx="2538463" cy="4273507"/>
          </a:xfrm>
          <a:prstGeom prst="rect">
            <a:avLst/>
          </a:prstGeom>
        </p:spPr>
      </p:pic>
    </p:spTree>
    <p:extLst>
      <p:ext uri="{BB962C8B-B14F-4D97-AF65-F5344CB8AC3E}">
        <p14:creationId xmlns:p14="http://schemas.microsoft.com/office/powerpoint/2010/main" val="3898620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Die Religionsschrift</a:t>
            </a:r>
          </a:p>
        </p:txBody>
      </p:sp>
      <p:sp>
        <p:nvSpPr>
          <p:cNvPr id="5" name="Inhaltsplatzhalter 4"/>
          <p:cNvSpPr>
            <a:spLocks noGrp="1"/>
          </p:cNvSpPr>
          <p:nvPr>
            <p:ph idx="1"/>
          </p:nvPr>
        </p:nvSpPr>
        <p:spPr>
          <a:xfrm>
            <a:off x="3519948" y="1771135"/>
            <a:ext cx="7910052" cy="4295032"/>
          </a:xfrm>
        </p:spPr>
        <p:txBody>
          <a:bodyPr>
            <a:normAutofit/>
          </a:bodyPr>
          <a:lstStyle/>
          <a:p>
            <a:pPr marL="900000" indent="-900000"/>
            <a:r>
              <a:rPr lang="de-DE" b="1" dirty="0">
                <a:solidFill>
                  <a:schemeClr val="accent2"/>
                </a:solidFill>
              </a:rPr>
              <a:t>1792</a:t>
            </a:r>
            <a:r>
              <a:rPr lang="de-DE" dirty="0"/>
              <a:t>	Kant veröffentlicht in der </a:t>
            </a:r>
            <a:r>
              <a:rPr lang="de-DE" i="1" dirty="0"/>
              <a:t>Berlinischen Monatsschrift</a:t>
            </a:r>
            <a:r>
              <a:rPr lang="de-DE" dirty="0"/>
              <a:t> einen Aufsatz „Über das radikale Böse in der mensch-</a:t>
            </a:r>
            <a:r>
              <a:rPr lang="de-DE" dirty="0" err="1"/>
              <a:t>lichen</a:t>
            </a:r>
            <a:r>
              <a:rPr lang="de-DE" dirty="0"/>
              <a:t> </a:t>
            </a:r>
            <a:r>
              <a:rPr lang="de-DE"/>
              <a:t>Natur“.</a:t>
            </a:r>
            <a:endParaRPr lang="de-DE" dirty="0"/>
          </a:p>
          <a:p>
            <a:pPr marL="900000" indent="-900000"/>
            <a:r>
              <a:rPr lang="de-DE" b="1" dirty="0">
                <a:solidFill>
                  <a:schemeClr val="accent2"/>
                </a:solidFill>
              </a:rPr>
              <a:t>1793</a:t>
            </a:r>
            <a:r>
              <a:rPr lang="de-DE" dirty="0"/>
              <a:t>	Ein Aufsatz „Von dem Kampf des guten Prinzips mit dem bösen um die Herrschaft über den Menschen“ wird von der preußischen Zensur abgelehnt.</a:t>
            </a:r>
          </a:p>
          <a:p>
            <a:pPr marL="900000" indent="-900000"/>
            <a:r>
              <a:rPr lang="de-DE" dirty="0"/>
              <a:t>	Kant fasst Kant vier Aufsätze zu einem Buch zusammen und bittet die universitäre Druckgenehmigung.</a:t>
            </a:r>
          </a:p>
          <a:p>
            <a:pPr marL="900000" indent="-900000"/>
            <a:r>
              <a:rPr lang="de-DE" b="1" dirty="0">
                <a:solidFill>
                  <a:schemeClr val="accent2"/>
                </a:solidFill>
              </a:rPr>
              <a:t>1794</a:t>
            </a:r>
            <a:r>
              <a:rPr lang="de-DE" dirty="0"/>
              <a:t>	Wegen der großen Nachfrage erscheint bereits ein Jahr nach der ersten die zweite, erweiterte Auflage.</a:t>
            </a:r>
          </a:p>
        </p:txBody>
      </p:sp>
      <p:pic>
        <p:nvPicPr>
          <p:cNvPr id="4" name="Grafi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7224" y="1771135"/>
            <a:ext cx="2533358" cy="4295032"/>
          </a:xfrm>
          <a:prstGeom prst="rect">
            <a:avLst/>
          </a:prstGeom>
          <a:ln>
            <a:solidFill>
              <a:schemeClr val="accent1"/>
            </a:solidFill>
          </a:ln>
        </p:spPr>
      </p:pic>
    </p:spTree>
    <p:extLst>
      <p:ext uri="{BB962C8B-B14F-4D97-AF65-F5344CB8AC3E}">
        <p14:creationId xmlns:p14="http://schemas.microsoft.com/office/powerpoint/2010/main" val="3480844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gelb.potx" id="{E0BECA90-84B8-4CC3-9698-71349589CA01}" vid="{43BDFED5-F03A-454A-9669-A24AE593365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Metropolitan</Template>
  <TotalTime>0</TotalTime>
  <Words>543</Words>
  <Application>Microsoft Office PowerPoint</Application>
  <PresentationFormat>Breitbild</PresentationFormat>
  <Paragraphs>52</Paragraphs>
  <Slides>13</Slides>
  <Notes>11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13</vt:i4>
      </vt:variant>
    </vt:vector>
  </HeadingPairs>
  <TitlesOfParts>
    <vt:vector size="18" baseType="lpstr">
      <vt:lpstr>Arial</vt:lpstr>
      <vt:lpstr>Bradley Hand ITC</vt:lpstr>
      <vt:lpstr>Calibri</vt:lpstr>
      <vt:lpstr>Calibri Light</vt:lpstr>
      <vt:lpstr>Metropolitan</vt:lpstr>
      <vt:lpstr>Georg Sans SJ: Kants Kritik der Religion</vt:lpstr>
      <vt:lpstr>PowerPoint-Präsentation</vt:lpstr>
      <vt:lpstr>Die Akademieausgabe</vt:lpstr>
      <vt:lpstr>Kants drei Fragen</vt:lpstr>
      <vt:lpstr>PowerPoint-Präsentation</vt:lpstr>
      <vt:lpstr>PowerPoint-Präsentation</vt:lpstr>
      <vt:lpstr>Was ist Religion?</vt:lpstr>
      <vt:lpstr>PowerPoint-Präsentation</vt:lpstr>
      <vt:lpstr>Die Religionsschrift</vt:lpstr>
      <vt:lpstr>Was ist Religion?</vt:lpstr>
      <vt:lpstr>Der Hang zum Bösen</vt:lpstr>
      <vt:lpstr>Die Revolution der Denkart</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Georg Sans</dc:creator>
  <cp:lastModifiedBy>Georg Sans</cp:lastModifiedBy>
  <cp:revision>78</cp:revision>
  <dcterms:created xsi:type="dcterms:W3CDTF">2021-02-25T14:55:03Z</dcterms:created>
  <dcterms:modified xsi:type="dcterms:W3CDTF">2023-04-18T08:54:13Z</dcterms:modified>
</cp:coreProperties>
</file>